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2" r:id="rId17"/>
    <p:sldId id="273" r:id="rId18"/>
    <p:sldId id="274" r:id="rId19"/>
    <p:sldId id="276" r:id="rId20"/>
    <p:sldId id="275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 lang="en-US"/>
              <a:pPr/>
              <a:t>11/27/2015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8001000" cy="3200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6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UPAYA MESIR MEREDAM PENGARUH KONFLIK DI KAWASAN 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05000" y="5638800"/>
            <a:ext cx="6570722" cy="457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</a:t>
            </a:r>
            <a:r>
              <a:rPr lang="en-US" sz="28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Nurfaizi</a:t>
            </a:r>
            <a:r>
              <a:rPr lang="en-US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Suwandi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Konflik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l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ibya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dan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Ancaman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ISIS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menjadikan</a:t>
            </a:r>
            <a:r>
              <a:rPr lang="en-US" sz="2400" b="1" dirty="0"/>
              <a:t> </a:t>
            </a:r>
            <a:r>
              <a:rPr lang="en-US" sz="2400" b="1" dirty="0" err="1"/>
              <a:t>krisis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di Libya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isu</a:t>
            </a:r>
            <a:r>
              <a:rPr lang="en-US" sz="2400" b="1" dirty="0"/>
              <a:t> </a:t>
            </a:r>
            <a:r>
              <a:rPr lang="en-US" sz="2400" b="1" dirty="0" err="1"/>
              <a:t>sentral</a:t>
            </a:r>
            <a:r>
              <a:rPr lang="en-US" sz="2400" b="1" dirty="0"/>
              <a:t> </a:t>
            </a:r>
            <a:r>
              <a:rPr lang="en-US" sz="2400" b="1" dirty="0" err="1"/>
              <a:t>kebijakan</a:t>
            </a:r>
            <a:r>
              <a:rPr lang="en-US" sz="2400" b="1" dirty="0"/>
              <a:t> </a:t>
            </a:r>
            <a:r>
              <a:rPr lang="en-US" sz="2400" b="1" dirty="0" err="1"/>
              <a:t>luar</a:t>
            </a:r>
            <a:r>
              <a:rPr lang="en-US" sz="2400" b="1" dirty="0"/>
              <a:t> </a:t>
            </a:r>
            <a:r>
              <a:rPr lang="en-US" sz="2400" b="1" dirty="0" err="1" smtClean="0"/>
              <a:t>negerinya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/>
              <a:t>letak</a:t>
            </a:r>
            <a:r>
              <a:rPr lang="en-US" sz="2400" b="1" dirty="0"/>
              <a:t> </a:t>
            </a:r>
            <a:r>
              <a:rPr lang="en-US" sz="2400" b="1" dirty="0" err="1" smtClean="0"/>
              <a:t>geografis</a:t>
            </a:r>
            <a:r>
              <a:rPr lang="en-US" sz="2400" b="1" dirty="0" smtClean="0"/>
              <a:t> Libya </a:t>
            </a:r>
            <a:r>
              <a:rPr lang="en-US" sz="2400" b="1" dirty="0" err="1" smtClean="0"/>
              <a:t>berbatasan</a:t>
            </a:r>
            <a:r>
              <a:rPr lang="en-US" sz="2400" b="1" dirty="0" smtClean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wilayah</a:t>
            </a:r>
            <a:r>
              <a:rPr lang="en-US" sz="2400" b="1" dirty="0"/>
              <a:t> </a:t>
            </a:r>
            <a:r>
              <a:rPr lang="en-US" sz="2400" b="1" dirty="0" err="1"/>
              <a:t>perbatasan</a:t>
            </a:r>
            <a:r>
              <a:rPr lang="en-US" sz="2400" b="1" dirty="0"/>
              <a:t> </a:t>
            </a:r>
            <a:r>
              <a:rPr lang="en-US" sz="2400" b="1" dirty="0" err="1"/>
              <a:t>berupa</a:t>
            </a:r>
            <a:r>
              <a:rPr lang="en-US" sz="2400" b="1" dirty="0"/>
              <a:t> </a:t>
            </a:r>
            <a:r>
              <a:rPr lang="en-US" sz="2400" b="1" dirty="0" err="1"/>
              <a:t>garis</a:t>
            </a:r>
            <a:r>
              <a:rPr lang="en-US" sz="2400" b="1" dirty="0"/>
              <a:t> </a:t>
            </a:r>
            <a:r>
              <a:rPr lang="en-US" sz="2400" b="1" dirty="0" err="1"/>
              <a:t>padang</a:t>
            </a:r>
            <a:r>
              <a:rPr lang="en-US" sz="2400" b="1" dirty="0"/>
              <a:t> </a:t>
            </a:r>
            <a:r>
              <a:rPr lang="en-US" sz="2400" b="1" dirty="0" err="1"/>
              <a:t>pasir</a:t>
            </a:r>
            <a:r>
              <a:rPr lang="en-US" sz="2400" b="1" dirty="0"/>
              <a:t> </a:t>
            </a:r>
            <a:r>
              <a:rPr lang="en-US" sz="2400" b="1" dirty="0" err="1"/>
              <a:t>sepanjang</a:t>
            </a:r>
            <a:r>
              <a:rPr lang="en-US" sz="2400" b="1" dirty="0"/>
              <a:t> 1.049 km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penjagaan</a:t>
            </a:r>
            <a:r>
              <a:rPr lang="en-US" sz="2400" b="1" dirty="0"/>
              <a:t> yang </a:t>
            </a:r>
            <a:r>
              <a:rPr lang="en-US" sz="2400" b="1" dirty="0" err="1"/>
              <a:t>sulit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kedua</a:t>
            </a:r>
            <a:r>
              <a:rPr lang="en-US" sz="2400" b="1" dirty="0"/>
              <a:t> Negara. </a:t>
            </a:r>
            <a:r>
              <a:rPr lang="en-US" sz="2400" b="1" dirty="0" err="1"/>
              <a:t>Kondisi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stabilitas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di Libya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sangat</a:t>
            </a:r>
            <a:r>
              <a:rPr lang="en-US" sz="2400" b="1" dirty="0"/>
              <a:t> </a:t>
            </a:r>
            <a:r>
              <a:rPr lang="en-US" sz="2400" b="1" dirty="0" err="1"/>
              <a:t>berpengaruh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kondisi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</a:t>
            </a:r>
            <a:r>
              <a:rPr lang="en-US" sz="2400" b="1" dirty="0" err="1" smtClean="0"/>
              <a:t>Mesir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,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selalu</a:t>
            </a:r>
            <a:r>
              <a:rPr lang="en-US" sz="2400" b="1" dirty="0"/>
              <a:t> </a:t>
            </a:r>
            <a:r>
              <a:rPr lang="en-US" sz="2400" b="1" dirty="0" err="1"/>
              <a:t>mendukung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terpilih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Rakyat Libya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memerangi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mengembalikan</a:t>
            </a:r>
            <a:r>
              <a:rPr lang="en-US" sz="2400" b="1" dirty="0"/>
              <a:t> </a:t>
            </a:r>
            <a:r>
              <a:rPr lang="en-US" sz="2400" b="1" dirty="0" err="1"/>
              <a:t>stabilitas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</a:t>
            </a:r>
            <a:r>
              <a:rPr lang="en-US" sz="2400" b="1" dirty="0" err="1"/>
              <a:t>negaranya</a:t>
            </a:r>
            <a:r>
              <a:rPr lang="en-US" sz="2400" b="1" dirty="0"/>
              <a:t>.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menyelesaikan</a:t>
            </a:r>
            <a:r>
              <a:rPr lang="en-US" sz="2400" b="1" dirty="0"/>
              <a:t> </a:t>
            </a:r>
            <a:r>
              <a:rPr lang="en-US" sz="2400" b="1" dirty="0" err="1"/>
              <a:t>krisis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di Libya,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aktif</a:t>
            </a:r>
            <a:r>
              <a:rPr lang="en-US" sz="2400" b="1" dirty="0"/>
              <a:t>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berperan</a:t>
            </a:r>
            <a:r>
              <a:rPr lang="en-US" sz="2400" b="1" dirty="0"/>
              <a:t> </a:t>
            </a:r>
            <a:r>
              <a:rPr lang="en-US" sz="2400" b="1" dirty="0" err="1"/>
              <a:t>menggalang</a:t>
            </a:r>
            <a:r>
              <a:rPr lang="en-US" sz="2400" b="1" dirty="0"/>
              <a:t> </a:t>
            </a:r>
            <a:r>
              <a:rPr lang="en-US" sz="2400" b="1" dirty="0" err="1"/>
              <a:t>dukungan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sejumlah</a:t>
            </a:r>
            <a:r>
              <a:rPr lang="en-US" sz="2400" b="1" dirty="0"/>
              <a:t> </a:t>
            </a:r>
            <a:r>
              <a:rPr lang="en-US" sz="2400" b="1" dirty="0" err="1"/>
              <a:t>pertemuan</a:t>
            </a:r>
            <a:r>
              <a:rPr lang="en-US" sz="2400" b="1" dirty="0"/>
              <a:t> bilateral </a:t>
            </a:r>
            <a:r>
              <a:rPr lang="en-US" sz="2400" b="1" dirty="0" err="1"/>
              <a:t>maupun</a:t>
            </a:r>
            <a:r>
              <a:rPr lang="en-US" sz="2400" b="1" dirty="0"/>
              <a:t> forum-forum </a:t>
            </a:r>
            <a:r>
              <a:rPr lang="en-US" sz="2400" b="1" dirty="0" err="1"/>
              <a:t>internasional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098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943600"/>
          </a:xfrm>
        </p:spPr>
        <p:txBody>
          <a:bodyPr>
            <a:noAutofit/>
          </a:bodyPr>
          <a:lstStyle/>
          <a:p>
            <a:pPr marL="457200" lvl="3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"/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/>
              <a:t>15 </a:t>
            </a:r>
            <a:r>
              <a:rPr lang="en-US" sz="2400" b="1" dirty="0" err="1"/>
              <a:t>Februari</a:t>
            </a:r>
            <a:r>
              <a:rPr lang="en-US" sz="2400" b="1" dirty="0"/>
              <a:t> 2015,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ISIS di Libya </a:t>
            </a:r>
            <a:r>
              <a:rPr lang="en-US" sz="2400" b="1" dirty="0" err="1"/>
              <a:t>mengunggah</a:t>
            </a:r>
            <a:r>
              <a:rPr lang="en-US" sz="2400" b="1" dirty="0"/>
              <a:t> video di </a:t>
            </a:r>
            <a:r>
              <a:rPr lang="en-US" sz="2400" b="1" dirty="0" err="1"/>
              <a:t>youtube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proses </a:t>
            </a:r>
            <a:r>
              <a:rPr lang="en-US" sz="2400" b="1" dirty="0" err="1"/>
              <a:t>eksekusi</a:t>
            </a:r>
            <a:r>
              <a:rPr lang="en-US" sz="2400" b="1" dirty="0"/>
              <a:t> </a:t>
            </a:r>
            <a:r>
              <a:rPr lang="en-US" sz="2400" b="1" dirty="0" err="1"/>
              <a:t>mati</a:t>
            </a:r>
            <a:r>
              <a:rPr lang="en-US" sz="2400" b="1" dirty="0"/>
              <a:t> 21 </a:t>
            </a:r>
            <a:r>
              <a:rPr lang="en-US" sz="2400" b="1" dirty="0" err="1"/>
              <a:t>penganut</a:t>
            </a:r>
            <a:r>
              <a:rPr lang="en-US" sz="2400" b="1" dirty="0"/>
              <a:t> Kristen </a:t>
            </a:r>
            <a:r>
              <a:rPr lang="en-US" sz="2400" b="1" dirty="0" err="1"/>
              <a:t>koptik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457200" lvl="2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"/>
            </a:pP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munculnya</a:t>
            </a:r>
            <a:r>
              <a:rPr lang="en-US" sz="2400" b="1" dirty="0"/>
              <a:t> video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smtClean="0"/>
              <a:t>Al </a:t>
            </a:r>
            <a:r>
              <a:rPr lang="en-US" sz="2400" b="1" dirty="0" err="1"/>
              <a:t>Sisi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r>
              <a:rPr lang="en-US" sz="2400" b="1" dirty="0" err="1"/>
              <a:t>mengadakan</a:t>
            </a:r>
            <a:r>
              <a:rPr lang="en-US" sz="2400" b="1" dirty="0"/>
              <a:t> </a:t>
            </a:r>
            <a:r>
              <a:rPr lang="en-US" sz="2400" b="1" dirty="0" err="1"/>
              <a:t>rapat</a:t>
            </a:r>
            <a:r>
              <a:rPr lang="en-US" sz="2400" b="1" dirty="0"/>
              <a:t> </a:t>
            </a:r>
            <a:r>
              <a:rPr lang="en-US" sz="2400" b="1" dirty="0" err="1"/>
              <a:t>darurat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 </a:t>
            </a:r>
            <a:r>
              <a:rPr lang="en-US" sz="2400" b="1" dirty="0" err="1"/>
              <a:t>Dewan</a:t>
            </a:r>
            <a:r>
              <a:rPr lang="en-US" sz="2400" b="1" dirty="0"/>
              <a:t> </a:t>
            </a:r>
            <a:r>
              <a:rPr lang="en-US" sz="2400" b="1" dirty="0" err="1"/>
              <a:t>Pertahanan</a:t>
            </a:r>
            <a:r>
              <a:rPr lang="en-US" sz="2400" b="1" dirty="0"/>
              <a:t> </a:t>
            </a:r>
            <a:r>
              <a:rPr lang="en-US" sz="2400" b="1" dirty="0" err="1"/>
              <a:t>Nasional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menyampaikan</a:t>
            </a:r>
            <a:r>
              <a:rPr lang="en-US" sz="2400" b="1" dirty="0"/>
              <a:t> </a:t>
            </a:r>
            <a:r>
              <a:rPr lang="en-US" sz="2400" b="1" dirty="0" err="1"/>
              <a:t>pidatonya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respon</a:t>
            </a:r>
            <a:r>
              <a:rPr lang="en-US" sz="2400" b="1" dirty="0"/>
              <a:t> </a:t>
            </a:r>
            <a:r>
              <a:rPr lang="en-US" sz="2400" b="1" dirty="0" err="1"/>
              <a:t>ancaman</a:t>
            </a:r>
            <a:r>
              <a:rPr lang="en-US" sz="2400" b="1" dirty="0"/>
              <a:t> </a:t>
            </a:r>
            <a:r>
              <a:rPr lang="en-US" sz="2400" b="1" dirty="0" err="1"/>
              <a:t>aksi</a:t>
            </a:r>
            <a:r>
              <a:rPr lang="en-US" sz="2400" b="1" dirty="0"/>
              <a:t> ISIS Libya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rakyat</a:t>
            </a:r>
            <a:r>
              <a:rPr lang="en-US" sz="2400" b="1" dirty="0"/>
              <a:t> </a:t>
            </a:r>
            <a:r>
              <a:rPr lang="en-US" sz="2400" b="1" dirty="0" err="1" smtClean="0"/>
              <a:t>Mesir</a:t>
            </a:r>
            <a:r>
              <a:rPr lang="en-US" sz="2400" b="1" dirty="0" smtClean="0"/>
              <a:t>.</a:t>
            </a:r>
          </a:p>
          <a:p>
            <a:pPr marL="457200" lvl="2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"/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/>
              <a:t>16 </a:t>
            </a:r>
            <a:r>
              <a:rPr lang="en-US" sz="2400" b="1" dirty="0" err="1"/>
              <a:t>Februari</a:t>
            </a:r>
            <a:r>
              <a:rPr lang="en-US" sz="2400" b="1" dirty="0"/>
              <a:t> 2015, </a:t>
            </a:r>
            <a:r>
              <a:rPr lang="en-US" sz="2400" b="1" dirty="0" err="1"/>
              <a:t>dini</a:t>
            </a:r>
            <a:r>
              <a:rPr lang="en-US" sz="2400" b="1" dirty="0"/>
              <a:t> </a:t>
            </a:r>
            <a:r>
              <a:rPr lang="en-US" sz="2400" b="1" dirty="0" err="1"/>
              <a:t>hari</a:t>
            </a:r>
            <a:r>
              <a:rPr lang="en-US" sz="2400" b="1" dirty="0"/>
              <a:t>, AU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amanat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</a:t>
            </a:r>
            <a:r>
              <a:rPr lang="en-US" sz="2400" b="1" dirty="0" err="1"/>
              <a:t>Komando</a:t>
            </a:r>
            <a:r>
              <a:rPr lang="en-US" sz="2400" b="1" dirty="0"/>
              <a:t> </a:t>
            </a:r>
            <a:r>
              <a:rPr lang="en-US" sz="2400" b="1" dirty="0" err="1"/>
              <a:t>Angkatan</a:t>
            </a:r>
            <a:r>
              <a:rPr lang="en-US" sz="2400" b="1" dirty="0"/>
              <a:t> </a:t>
            </a:r>
            <a:r>
              <a:rPr lang="en-US" sz="2400" b="1" dirty="0" err="1"/>
              <a:t>Bersenjata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mengirimkan</a:t>
            </a:r>
            <a:r>
              <a:rPr lang="en-US" sz="2400" b="1" dirty="0"/>
              <a:t> 6 </a:t>
            </a:r>
            <a:r>
              <a:rPr lang="en-US" sz="2400" b="1" dirty="0" err="1" smtClean="0"/>
              <a:t>pesawat</a:t>
            </a:r>
            <a:r>
              <a:rPr lang="en-US" sz="2400" b="1" dirty="0" smtClean="0"/>
              <a:t> </a:t>
            </a:r>
            <a:r>
              <a:rPr lang="en-US" sz="2400" b="1" dirty="0"/>
              <a:t>F-16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melancarkan</a:t>
            </a:r>
            <a:r>
              <a:rPr lang="en-US" sz="2400" b="1" dirty="0"/>
              <a:t> </a:t>
            </a:r>
            <a:r>
              <a:rPr lang="en-US" sz="2400" b="1" dirty="0" err="1"/>
              <a:t>serangan</a:t>
            </a:r>
            <a:r>
              <a:rPr lang="en-US" sz="2400" b="1" dirty="0"/>
              <a:t> </a:t>
            </a:r>
            <a:r>
              <a:rPr lang="en-US" sz="2400" b="1" dirty="0" err="1"/>
              <a:t>udara</a:t>
            </a:r>
            <a:r>
              <a:rPr lang="en-US" sz="2400" b="1" dirty="0"/>
              <a:t> yang </a:t>
            </a:r>
            <a:r>
              <a:rPr lang="en-US" sz="2400" b="1" dirty="0" err="1"/>
              <a:t>dikoordinasikan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Otoritas</a:t>
            </a:r>
            <a:r>
              <a:rPr lang="en-US" sz="2400" b="1" dirty="0"/>
              <a:t> Libya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/>
              <a:t>menarget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</a:t>
            </a:r>
            <a:r>
              <a:rPr lang="en-US" sz="2400" b="1" dirty="0" err="1"/>
              <a:t>persembunyian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ISIS di </a:t>
            </a:r>
            <a:r>
              <a:rPr lang="en-US" sz="2400" b="1" dirty="0" err="1"/>
              <a:t>kota</a:t>
            </a:r>
            <a:r>
              <a:rPr lang="en-US" sz="2400" b="1" dirty="0"/>
              <a:t> </a:t>
            </a:r>
            <a:r>
              <a:rPr lang="en-US" sz="2400" b="1" dirty="0" err="1"/>
              <a:t>Derna</a:t>
            </a:r>
            <a:r>
              <a:rPr lang="en-US" sz="2400" b="1" dirty="0"/>
              <a:t>, Libya yang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membunuh</a:t>
            </a:r>
            <a:r>
              <a:rPr lang="en-US" sz="2400" b="1" dirty="0"/>
              <a:t> 21 WN </a:t>
            </a:r>
            <a:r>
              <a:rPr lang="en-US" sz="2400" b="1" dirty="0" err="1"/>
              <a:t>Mesir</a:t>
            </a:r>
            <a:r>
              <a:rPr lang="en-US" sz="2400" b="1" dirty="0"/>
              <a:t>. </a:t>
            </a:r>
            <a:r>
              <a:rPr lang="en-US" sz="2400" b="1" dirty="0" err="1"/>
              <a:t>B</a:t>
            </a:r>
            <a:r>
              <a:rPr lang="en-US" sz="2400" b="1" dirty="0" err="1" smtClean="0"/>
              <a:t>eberapa</a:t>
            </a:r>
            <a:r>
              <a:rPr lang="en-US" sz="2400" b="1" dirty="0" smtClean="0"/>
              <a:t> </a:t>
            </a:r>
            <a:r>
              <a:rPr lang="en-US" sz="2400" b="1" dirty="0"/>
              <a:t>jam </a:t>
            </a:r>
            <a:r>
              <a:rPr lang="en-US" sz="2400" b="1" dirty="0" err="1" smtClean="0"/>
              <a:t>kemudian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mengumumkan</a:t>
            </a:r>
            <a:r>
              <a:rPr lang="en-US" sz="2400" b="1" dirty="0"/>
              <a:t> </a:t>
            </a:r>
            <a:r>
              <a:rPr lang="en-US" sz="2400" b="1" dirty="0" err="1"/>
              <a:t>keberhasilan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menghancurkan</a:t>
            </a:r>
            <a:r>
              <a:rPr lang="en-US" sz="2400" b="1" dirty="0"/>
              <a:t> </a:t>
            </a:r>
            <a:r>
              <a:rPr lang="en-US" sz="2400" b="1" dirty="0" err="1"/>
              <a:t>tempat</a:t>
            </a:r>
            <a:r>
              <a:rPr lang="en-US" sz="2400" b="1" dirty="0"/>
              <a:t> </a:t>
            </a:r>
            <a:r>
              <a:rPr lang="en-US" sz="2400" b="1" dirty="0" err="1"/>
              <a:t>persembunyian</a:t>
            </a:r>
            <a:r>
              <a:rPr lang="en-US" sz="2400" b="1" dirty="0"/>
              <a:t>, </a:t>
            </a:r>
            <a:r>
              <a:rPr lang="en-US" sz="2400" b="1" dirty="0" err="1"/>
              <a:t>penyimpanan</a:t>
            </a:r>
            <a:r>
              <a:rPr lang="en-US" sz="2400" b="1" dirty="0"/>
              <a:t> </a:t>
            </a:r>
            <a:r>
              <a:rPr lang="en-US" sz="2400" b="1" dirty="0" err="1"/>
              <a:t>senjata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pelatihan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ISIS di </a:t>
            </a:r>
            <a:r>
              <a:rPr lang="en-US" sz="2400" b="1" dirty="0" err="1"/>
              <a:t>kota</a:t>
            </a:r>
            <a:r>
              <a:rPr lang="en-US" sz="2400" b="1" dirty="0"/>
              <a:t> </a:t>
            </a:r>
            <a:r>
              <a:rPr lang="en-US" sz="2400" b="1" dirty="0" err="1"/>
              <a:t>Derna</a:t>
            </a:r>
            <a:r>
              <a:rPr lang="en-US" sz="2400" b="1" dirty="0"/>
              <a:t>, Libya.</a:t>
            </a:r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endParaRPr lang="en-US" sz="1600" dirty="0"/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endParaRPr lang="en-US" sz="20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 startAt="4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7523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Krisis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keamanan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di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suriah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/>
              <a:t>masa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Morsi</a:t>
            </a:r>
            <a:r>
              <a:rPr lang="en-US" sz="2400" b="1" dirty="0"/>
              <a:t>,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dukungan</a:t>
            </a:r>
            <a:r>
              <a:rPr lang="en-US" sz="2400" b="1" dirty="0"/>
              <a:t> </a:t>
            </a:r>
            <a:r>
              <a:rPr lang="en-US" sz="2400" b="1" dirty="0" err="1"/>
              <a:t>penuh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kelompok-kelompok</a:t>
            </a:r>
            <a:r>
              <a:rPr lang="en-US" sz="2400" b="1" dirty="0"/>
              <a:t> anti </a:t>
            </a:r>
            <a:r>
              <a:rPr lang="en-US" sz="2400" b="1" dirty="0" err="1"/>
              <a:t>pemerintah</a:t>
            </a:r>
            <a:r>
              <a:rPr lang="en-US" sz="2400" b="1" dirty="0"/>
              <a:t> di </a:t>
            </a:r>
            <a:r>
              <a:rPr lang="en-US" sz="2400" b="1" dirty="0" err="1"/>
              <a:t>Suriah</a:t>
            </a:r>
            <a:r>
              <a:rPr lang="en-US" sz="2400" b="1" dirty="0"/>
              <a:t>. </a:t>
            </a:r>
            <a:r>
              <a:rPr lang="en-US" sz="2400" b="1" dirty="0" err="1"/>
              <a:t>Namun</a:t>
            </a:r>
            <a:r>
              <a:rPr lang="en-US" sz="2400" b="1" dirty="0"/>
              <a:t> di era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Transisi</a:t>
            </a:r>
            <a:r>
              <a:rPr lang="en-US" sz="2400" b="1" dirty="0"/>
              <a:t>,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mengedepankan</a:t>
            </a:r>
            <a:r>
              <a:rPr lang="en-US" sz="2400" b="1" dirty="0"/>
              <a:t> </a:t>
            </a:r>
            <a:r>
              <a:rPr lang="en-US" sz="2400" b="1" dirty="0" err="1"/>
              <a:t>solusi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krisis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konflik</a:t>
            </a:r>
            <a:r>
              <a:rPr lang="en-US" sz="2400" b="1" dirty="0"/>
              <a:t> </a:t>
            </a:r>
            <a:r>
              <a:rPr lang="en-US" sz="2400" b="1" dirty="0" err="1" smtClean="0"/>
              <a:t>Suriah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Menlu</a:t>
            </a:r>
            <a:r>
              <a:rPr lang="en-US" sz="2400" b="1" dirty="0" smtClean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, </a:t>
            </a:r>
            <a:r>
              <a:rPr lang="en-US" sz="2400" b="1" dirty="0" err="1"/>
              <a:t>Sameh</a:t>
            </a:r>
            <a:r>
              <a:rPr lang="en-US" sz="2400" b="1" dirty="0"/>
              <a:t> Hassan </a:t>
            </a:r>
            <a:r>
              <a:rPr lang="en-US" sz="2400" b="1" dirty="0" err="1"/>
              <a:t>Shoukry</a:t>
            </a:r>
            <a:r>
              <a:rPr lang="en-US" sz="2400" b="1" dirty="0"/>
              <a:t>, </a:t>
            </a:r>
            <a:r>
              <a:rPr lang="en-US" sz="2400" b="1" dirty="0" err="1"/>
              <a:t>menyatakan</a:t>
            </a:r>
            <a:r>
              <a:rPr lang="en-US" sz="2400" b="1" dirty="0"/>
              <a:t> </a:t>
            </a:r>
            <a:r>
              <a:rPr lang="en-US" sz="2400" b="1" dirty="0" err="1"/>
              <a:t>bahwa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mendukung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solusi</a:t>
            </a:r>
            <a:r>
              <a:rPr lang="en-US" sz="2400" b="1" dirty="0" smtClean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keinginan</a:t>
            </a:r>
            <a:r>
              <a:rPr lang="en-US" sz="2400" b="1" dirty="0"/>
              <a:t> </a:t>
            </a:r>
            <a:r>
              <a:rPr lang="en-US" sz="2400" b="1" dirty="0" err="1"/>
              <a:t>rakyat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Suriah</a:t>
            </a:r>
            <a:r>
              <a:rPr lang="en-US" sz="2400" b="1" dirty="0" smtClean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kesepakatan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 </a:t>
            </a:r>
            <a:r>
              <a:rPr lang="en-US" sz="2400" b="1" dirty="0" err="1"/>
              <a:t>antar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kekuatan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</a:t>
            </a:r>
            <a:r>
              <a:rPr lang="en-US" sz="2400" b="1" dirty="0" err="1"/>
              <a:t>Suriah</a:t>
            </a:r>
            <a:r>
              <a:rPr lang="en-US" sz="2400" b="1" dirty="0"/>
              <a:t>. 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koordinasi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komunikasi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sejumlah</a:t>
            </a:r>
            <a:r>
              <a:rPr lang="en-US" sz="2400" b="1" dirty="0"/>
              <a:t> Negara </a:t>
            </a:r>
            <a:r>
              <a:rPr lang="en-US" sz="2400" b="1" dirty="0" smtClean="0"/>
              <a:t>di </a:t>
            </a:r>
            <a:r>
              <a:rPr lang="en-US" sz="2400" b="1" dirty="0" err="1"/>
              <a:t>kawasan</a:t>
            </a:r>
            <a:r>
              <a:rPr lang="en-US" sz="2400" b="1" dirty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/>
              <a:t>internasional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rangka</a:t>
            </a:r>
            <a:r>
              <a:rPr lang="en-US" sz="2400" b="1" dirty="0"/>
              <a:t> </a:t>
            </a:r>
            <a:r>
              <a:rPr lang="en-US" sz="2400" b="1" dirty="0" err="1"/>
              <a:t>mengkampanyekan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menggalang</a:t>
            </a:r>
            <a:r>
              <a:rPr lang="en-US" sz="2400" b="1" dirty="0"/>
              <a:t> </a:t>
            </a:r>
            <a:r>
              <a:rPr lang="en-US" sz="2400" b="1" dirty="0" err="1"/>
              <a:t>dukungan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terwujudnya</a:t>
            </a:r>
            <a:r>
              <a:rPr lang="en-US" sz="2400" b="1" dirty="0"/>
              <a:t> </a:t>
            </a:r>
            <a:r>
              <a:rPr lang="en-US" sz="2400" b="1" dirty="0" err="1"/>
              <a:t>solusi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di </a:t>
            </a:r>
            <a:r>
              <a:rPr lang="en-US" sz="2400" b="1" dirty="0" err="1" smtClean="0"/>
              <a:t>Suriah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362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943600"/>
          </a:xfrm>
        </p:spPr>
        <p:txBody>
          <a:bodyPr>
            <a:noAutofit/>
          </a:bodyPr>
          <a:lstStyle/>
          <a:p>
            <a:pPr marL="457200" lvl="3">
              <a:spcBef>
                <a:spcPts val="0"/>
              </a:spcBef>
              <a:buClr>
                <a:srgbClr val="C00000"/>
              </a:buClr>
              <a:buSzPct val="100000"/>
              <a:buFont typeface="Wingdings" pitchFamily="2" charset="2"/>
              <a:buChar char=""/>
            </a:pPr>
            <a:r>
              <a:rPr lang="en-US" sz="2400" b="1" dirty="0" smtClean="0"/>
              <a:t>Di </a:t>
            </a:r>
            <a:r>
              <a:rPr lang="en-US" sz="2400" b="1" dirty="0" err="1"/>
              <a:t>Suriah</a:t>
            </a:r>
            <a:r>
              <a:rPr lang="en-US" sz="2400" b="1" dirty="0"/>
              <a:t>,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selain</a:t>
            </a:r>
            <a:r>
              <a:rPr lang="en-US" sz="2400" b="1" dirty="0"/>
              <a:t> ISIS, </a:t>
            </a:r>
            <a:r>
              <a:rPr lang="en-US" sz="2400" b="1" dirty="0" err="1"/>
              <a:t>terdapat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Front Al </a:t>
            </a:r>
            <a:r>
              <a:rPr lang="en-US" sz="2400" b="1" dirty="0" err="1"/>
              <a:t>Nushrah</a:t>
            </a:r>
            <a:r>
              <a:rPr lang="en-US" sz="2400" b="1" dirty="0"/>
              <a:t> yang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pewaris</a:t>
            </a:r>
            <a:r>
              <a:rPr lang="en-US" sz="2400" b="1" dirty="0"/>
              <a:t> </a:t>
            </a:r>
            <a:r>
              <a:rPr lang="en-US" sz="2400" b="1" dirty="0" err="1"/>
              <a:t>resmi</a:t>
            </a:r>
            <a:r>
              <a:rPr lang="en-US" sz="2400" b="1" dirty="0"/>
              <a:t> Al Qaeda di </a:t>
            </a:r>
            <a:r>
              <a:rPr lang="en-US" sz="2400" b="1" dirty="0" err="1"/>
              <a:t>Suriah</a:t>
            </a:r>
            <a:r>
              <a:rPr lang="en-US" sz="2400" b="1" dirty="0"/>
              <a:t> yang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, </a:t>
            </a:r>
            <a:r>
              <a:rPr lang="en-US" sz="2400" b="1" dirty="0" err="1"/>
              <a:t>militer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ekonomi</a:t>
            </a:r>
            <a:r>
              <a:rPr lang="en-US" sz="2400" b="1" dirty="0"/>
              <a:t>. </a:t>
            </a:r>
            <a:r>
              <a:rPr lang="en-US" sz="2400" b="1" dirty="0" err="1"/>
              <a:t>Selain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Front </a:t>
            </a:r>
            <a:r>
              <a:rPr lang="en-US" sz="2400" b="1" dirty="0" err="1"/>
              <a:t>Syirian</a:t>
            </a:r>
            <a:r>
              <a:rPr lang="en-US" sz="2400" b="1" dirty="0"/>
              <a:t> Army (FSA) yang </a:t>
            </a:r>
            <a:r>
              <a:rPr lang="en-US" sz="2400" b="1" dirty="0" err="1"/>
              <a:t>menguasai</a:t>
            </a:r>
            <a:r>
              <a:rPr lang="en-US" sz="2400" b="1" dirty="0"/>
              <a:t> </a:t>
            </a:r>
            <a:r>
              <a:rPr lang="en-US" sz="2400" b="1" dirty="0" err="1"/>
              <a:t>kawasan</a:t>
            </a:r>
            <a:r>
              <a:rPr lang="en-US" sz="2400" b="1" dirty="0"/>
              <a:t>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mendapatkan</a:t>
            </a:r>
            <a:r>
              <a:rPr lang="en-US" sz="2400" b="1" dirty="0"/>
              <a:t> </a:t>
            </a:r>
            <a:r>
              <a:rPr lang="en-US" sz="2400" b="1" dirty="0" err="1"/>
              <a:t>bantuan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beberapa</a:t>
            </a:r>
            <a:r>
              <a:rPr lang="en-US" sz="2400" b="1" dirty="0"/>
              <a:t> Negara </a:t>
            </a:r>
            <a:r>
              <a:rPr lang="en-US" sz="2400" b="1" dirty="0" err="1"/>
              <a:t>seperti</a:t>
            </a:r>
            <a:r>
              <a:rPr lang="en-US" sz="2400" b="1" dirty="0"/>
              <a:t> AS </a:t>
            </a:r>
            <a:r>
              <a:rPr lang="en-US" sz="2400" b="1" dirty="0" err="1"/>
              <a:t>dan</a:t>
            </a:r>
            <a:r>
              <a:rPr lang="en-US" sz="2400" b="1" dirty="0"/>
              <a:t> NATO. </a:t>
            </a:r>
            <a:r>
              <a:rPr lang="en-US" sz="2400" b="1" dirty="0" err="1"/>
              <a:t>Sama</a:t>
            </a:r>
            <a:r>
              <a:rPr lang="en-US" sz="2400" b="1" dirty="0"/>
              <a:t> </a:t>
            </a:r>
            <a:r>
              <a:rPr lang="en-US" sz="2400" b="1" dirty="0" err="1"/>
              <a:t>halnya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ISIS, </a:t>
            </a:r>
            <a:r>
              <a:rPr lang="en-US" sz="2400" b="1" dirty="0" err="1"/>
              <a:t>Kelompok</a:t>
            </a:r>
            <a:r>
              <a:rPr lang="en-US" sz="2400" b="1" dirty="0"/>
              <a:t> Front Al </a:t>
            </a:r>
            <a:r>
              <a:rPr lang="en-US" sz="2400" b="1" dirty="0" err="1"/>
              <a:t>Nushrah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anggota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puluhan</a:t>
            </a:r>
            <a:r>
              <a:rPr lang="en-US" sz="2400" b="1" dirty="0"/>
              <a:t> </a:t>
            </a:r>
            <a:r>
              <a:rPr lang="en-US" sz="2400" b="1" dirty="0" err="1"/>
              <a:t>warga</a:t>
            </a:r>
            <a:r>
              <a:rPr lang="en-US" sz="2400" b="1" dirty="0"/>
              <a:t> Negara </a:t>
            </a:r>
            <a:r>
              <a:rPr lang="en-US" sz="2400" b="1" dirty="0" err="1"/>
              <a:t>seperti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, </a:t>
            </a:r>
            <a:r>
              <a:rPr lang="en-US" sz="2400" b="1" dirty="0" err="1"/>
              <a:t>Perancis</a:t>
            </a:r>
            <a:r>
              <a:rPr lang="en-US" sz="2400" b="1" dirty="0"/>
              <a:t>, </a:t>
            </a:r>
            <a:r>
              <a:rPr lang="en-US" sz="2400" b="1" dirty="0" err="1"/>
              <a:t>Palestina</a:t>
            </a:r>
            <a:r>
              <a:rPr lang="en-US" sz="2400" b="1" dirty="0"/>
              <a:t>, Negara </a:t>
            </a:r>
            <a:r>
              <a:rPr lang="en-US" sz="2400" b="1" dirty="0" err="1"/>
              <a:t>Teluk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Negara Barat </a:t>
            </a:r>
            <a:r>
              <a:rPr lang="en-US" sz="2400" b="1" dirty="0" err="1"/>
              <a:t>lainnya</a:t>
            </a:r>
            <a:r>
              <a:rPr lang="en-US" sz="2400" b="1" dirty="0"/>
              <a:t>.</a:t>
            </a:r>
          </a:p>
          <a:p>
            <a:pPr marL="457200" lvl="3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endParaRPr lang="en-US" sz="24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 startAt="4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760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Hubungan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Mesir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dan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Arab Saudi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Arab Saudi </a:t>
            </a:r>
            <a:r>
              <a:rPr lang="en-US" sz="2400" b="1" dirty="0" err="1"/>
              <a:t>seperti</a:t>
            </a:r>
            <a:r>
              <a:rPr lang="en-US" sz="2400" b="1" dirty="0"/>
              <a:t> yang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diketahui</a:t>
            </a:r>
            <a:r>
              <a:rPr lang="en-US" sz="2400" b="1" dirty="0"/>
              <a:t>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terjadinya</a:t>
            </a:r>
            <a:r>
              <a:rPr lang="en-US" sz="2400" b="1" dirty="0"/>
              <a:t> </a:t>
            </a:r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pendapat</a:t>
            </a:r>
            <a:r>
              <a:rPr lang="en-US" sz="2400" b="1" dirty="0"/>
              <a:t> yang </a:t>
            </a:r>
            <a:r>
              <a:rPr lang="en-US" sz="2400" b="1" dirty="0" err="1"/>
              <a:t>menyebabkan</a:t>
            </a:r>
            <a:r>
              <a:rPr lang="en-US" sz="2400" b="1" dirty="0"/>
              <a:t> </a:t>
            </a:r>
            <a:r>
              <a:rPr lang="en-US" sz="2400" b="1" dirty="0" err="1"/>
              <a:t>penundaan</a:t>
            </a:r>
            <a:r>
              <a:rPr lang="en-US" sz="2400" b="1" dirty="0"/>
              <a:t> </a:t>
            </a:r>
            <a:r>
              <a:rPr lang="en-US" sz="2400" b="1" dirty="0" err="1"/>
              <a:t>penandatanganan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“</a:t>
            </a:r>
            <a:r>
              <a:rPr lang="en-US" sz="2400" b="1" dirty="0" err="1"/>
              <a:t>Pasukan</a:t>
            </a:r>
            <a:r>
              <a:rPr lang="en-US" sz="2400" b="1" dirty="0"/>
              <a:t> </a:t>
            </a:r>
            <a:r>
              <a:rPr lang="en-US" sz="2400" b="1" dirty="0" err="1"/>
              <a:t>Gabungan</a:t>
            </a:r>
            <a:r>
              <a:rPr lang="en-US" sz="2400" b="1" dirty="0"/>
              <a:t> Arab” yang </a:t>
            </a:r>
            <a:r>
              <a:rPr lang="en-US" sz="2400" b="1" dirty="0" err="1"/>
              <a:t>disepakati</a:t>
            </a:r>
            <a:r>
              <a:rPr lang="en-US" sz="2400" b="1" dirty="0"/>
              <a:t> di </a:t>
            </a:r>
            <a:r>
              <a:rPr lang="en-US" sz="2400" b="1" dirty="0" err="1"/>
              <a:t>Kairo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635000" lvl="2" indent="-292100"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/>
              <a:t>Arab Saudi </a:t>
            </a:r>
            <a:r>
              <a:rPr lang="en-US" sz="2400" b="1" dirty="0" err="1"/>
              <a:t>sengaja</a:t>
            </a:r>
            <a:r>
              <a:rPr lang="en-US" sz="2400" b="1" dirty="0"/>
              <a:t> </a:t>
            </a:r>
            <a:r>
              <a:rPr lang="en-US" sz="2400" b="1" dirty="0" err="1"/>
              <a:t>menunda</a:t>
            </a:r>
            <a:r>
              <a:rPr lang="en-US" sz="2400" b="1" dirty="0"/>
              <a:t> </a:t>
            </a:r>
            <a:r>
              <a:rPr lang="en-US" sz="2400" b="1" dirty="0" err="1"/>
              <a:t>mengeluarkan</a:t>
            </a:r>
            <a:r>
              <a:rPr lang="en-US" sz="2400" b="1" dirty="0"/>
              <a:t> </a:t>
            </a:r>
            <a:r>
              <a:rPr lang="en-US" sz="2400" b="1" dirty="0" err="1"/>
              <a:t>pernyataan</a:t>
            </a:r>
            <a:r>
              <a:rPr lang="en-US" sz="2400" b="1" dirty="0"/>
              <a:t> </a:t>
            </a:r>
            <a:r>
              <a:rPr lang="en-US" sz="2400" b="1" dirty="0" err="1"/>
              <a:t>bersama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negara-negara</a:t>
            </a:r>
            <a:r>
              <a:rPr lang="en-US" sz="2400" b="1" dirty="0"/>
              <a:t> Arab </a:t>
            </a:r>
            <a:r>
              <a:rPr lang="en-US" sz="2400" b="1" dirty="0" err="1"/>
              <a:t>guna</a:t>
            </a:r>
            <a:r>
              <a:rPr lang="en-US" sz="2400" b="1" dirty="0"/>
              <a:t> </a:t>
            </a:r>
            <a:r>
              <a:rPr lang="en-US" sz="2400" b="1" dirty="0" err="1"/>
              <a:t>menyetujui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“</a:t>
            </a:r>
            <a:r>
              <a:rPr lang="en-US" sz="2400" b="1" dirty="0" err="1"/>
              <a:t>Pasukan</a:t>
            </a:r>
            <a:r>
              <a:rPr lang="en-US" sz="2400" b="1" dirty="0"/>
              <a:t> </a:t>
            </a:r>
            <a:r>
              <a:rPr lang="en-US" sz="2400" b="1" dirty="0" err="1"/>
              <a:t>Gabungan</a:t>
            </a:r>
            <a:r>
              <a:rPr lang="en-US" sz="2400" b="1" dirty="0"/>
              <a:t> Arab”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sikap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isu-isu</a:t>
            </a:r>
            <a:r>
              <a:rPr lang="en-US" sz="2400" b="1" dirty="0"/>
              <a:t> regional. </a:t>
            </a:r>
            <a:endParaRPr lang="en-US" sz="2400" b="1" dirty="0" smtClean="0"/>
          </a:p>
          <a:p>
            <a:pPr marL="635000" lvl="2" indent="-292100"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/>
              <a:t>penyebab</a:t>
            </a:r>
            <a:r>
              <a:rPr lang="en-US" sz="2400" b="1" dirty="0"/>
              <a:t> </a:t>
            </a:r>
            <a:r>
              <a:rPr lang="en-US" sz="2400" b="1" dirty="0" err="1"/>
              <a:t>penundaan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“</a:t>
            </a:r>
            <a:r>
              <a:rPr lang="en-US" sz="2400" b="1" dirty="0" err="1"/>
              <a:t>Pasukan</a:t>
            </a:r>
            <a:r>
              <a:rPr lang="en-US" sz="2400" b="1" dirty="0"/>
              <a:t> </a:t>
            </a:r>
            <a:r>
              <a:rPr lang="en-US" sz="2400" b="1" dirty="0" err="1"/>
              <a:t>Gabungan</a:t>
            </a:r>
            <a:r>
              <a:rPr lang="en-US" sz="2400" b="1" dirty="0"/>
              <a:t> Arab”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sikap</a:t>
            </a:r>
            <a:r>
              <a:rPr lang="en-US" sz="2400" b="1" dirty="0"/>
              <a:t> yang </a:t>
            </a:r>
            <a:r>
              <a:rPr lang="en-US" sz="2400" b="1" dirty="0" err="1"/>
              <a:t>kontras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penyikapan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krisis</a:t>
            </a:r>
            <a:r>
              <a:rPr lang="en-US" sz="2400" b="1" dirty="0"/>
              <a:t> </a:t>
            </a:r>
            <a:r>
              <a:rPr lang="en-US" sz="2400" b="1" dirty="0" err="1"/>
              <a:t>Suriah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223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/>
              </a:rPr>
              <a:t>Ancaman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/>
              </a:rPr>
              <a:t> ISIS di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/>
              </a:rPr>
              <a:t>Kawasan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40163"/>
          </a:xfrm>
        </p:spPr>
        <p:txBody>
          <a:bodyPr>
            <a:noAutofit/>
          </a:bodyPr>
          <a:lstStyle/>
          <a:p>
            <a:r>
              <a:rPr lang="en-US" sz="2400" b="1" dirty="0" err="1"/>
              <a:t>Pada</a:t>
            </a:r>
            <a:r>
              <a:rPr lang="en-US" sz="2400" b="1" dirty="0"/>
              <a:t> 24 November 2015, </a:t>
            </a:r>
            <a:r>
              <a:rPr lang="en-US" sz="2400" b="1" dirty="0" err="1"/>
              <a:t>terjadi</a:t>
            </a:r>
            <a:r>
              <a:rPr lang="en-US" sz="2400" b="1" dirty="0"/>
              <a:t> </a:t>
            </a:r>
            <a:r>
              <a:rPr lang="en-US" sz="2400" b="1" dirty="0" err="1"/>
              <a:t>ledakan</a:t>
            </a:r>
            <a:r>
              <a:rPr lang="en-US" sz="2400" b="1" dirty="0"/>
              <a:t> </a:t>
            </a:r>
            <a:r>
              <a:rPr lang="en-US" sz="2400" b="1" dirty="0" err="1"/>
              <a:t>bom</a:t>
            </a:r>
            <a:r>
              <a:rPr lang="en-US" sz="2400" b="1" dirty="0"/>
              <a:t> </a:t>
            </a:r>
            <a:r>
              <a:rPr lang="en-US" sz="2400" b="1" dirty="0" err="1"/>
              <a:t>bunuh</a:t>
            </a:r>
            <a:r>
              <a:rPr lang="en-US" sz="2400" b="1" dirty="0"/>
              <a:t> </a:t>
            </a:r>
            <a:r>
              <a:rPr lang="en-US" sz="2400" b="1" dirty="0" err="1"/>
              <a:t>diri</a:t>
            </a:r>
            <a:r>
              <a:rPr lang="en-US" sz="2400" b="1" dirty="0"/>
              <a:t> di </a:t>
            </a:r>
            <a:r>
              <a:rPr lang="en-US" sz="2400" b="1" dirty="0" err="1"/>
              <a:t>dekat</a:t>
            </a:r>
            <a:r>
              <a:rPr lang="en-US" sz="2400" b="1" dirty="0"/>
              <a:t> Istana Negara Tunisia </a:t>
            </a:r>
            <a:r>
              <a:rPr lang="en-US" sz="2400" b="1" dirty="0" err="1"/>
              <a:t>menarget</a:t>
            </a:r>
            <a:r>
              <a:rPr lang="en-US" sz="2400" b="1" dirty="0"/>
              <a:t> </a:t>
            </a:r>
            <a:r>
              <a:rPr lang="en-US" sz="2400" b="1" dirty="0" err="1"/>
              <a:t>rombongan</a:t>
            </a:r>
            <a:r>
              <a:rPr lang="en-US" sz="2400" b="1" dirty="0"/>
              <a:t> bus </a:t>
            </a:r>
            <a:r>
              <a:rPr lang="en-US" sz="2400" b="1" dirty="0" err="1"/>
              <a:t>Paspampres</a:t>
            </a:r>
            <a:r>
              <a:rPr lang="en-US" sz="2400" b="1" dirty="0"/>
              <a:t> </a:t>
            </a:r>
            <a:r>
              <a:rPr lang="en-US" sz="2400" b="1" dirty="0" err="1"/>
              <a:t>mengakibatkan</a:t>
            </a:r>
            <a:r>
              <a:rPr lang="en-US" sz="2400" b="1" dirty="0"/>
              <a:t> 15 </a:t>
            </a:r>
            <a:r>
              <a:rPr lang="en-US" sz="2400" b="1" dirty="0" err="1"/>
              <a:t>personalia</a:t>
            </a:r>
            <a:r>
              <a:rPr lang="en-US" sz="2400" b="1" dirty="0"/>
              <a:t> </a:t>
            </a:r>
            <a:r>
              <a:rPr lang="en-US" sz="2400" b="1" dirty="0" err="1"/>
              <a:t>Paspampres</a:t>
            </a:r>
            <a:r>
              <a:rPr lang="en-US" sz="2400" b="1" dirty="0"/>
              <a:t>, </a:t>
            </a:r>
            <a:r>
              <a:rPr lang="en-US" sz="2400" b="1" dirty="0" err="1"/>
              <a:t>gugur</a:t>
            </a:r>
            <a:r>
              <a:rPr lang="en-US" sz="2400" b="1" dirty="0"/>
              <a:t>. </a:t>
            </a:r>
            <a:r>
              <a:rPr lang="en-US" sz="2400" b="1" dirty="0" err="1"/>
              <a:t>Kemudian</a:t>
            </a:r>
            <a:r>
              <a:rPr lang="en-US" sz="2400" b="1" dirty="0"/>
              <a:t>, </a:t>
            </a:r>
            <a:r>
              <a:rPr lang="en-US" sz="2400" b="1" dirty="0" err="1"/>
              <a:t>kelompok</a:t>
            </a:r>
            <a:r>
              <a:rPr lang="en-US" sz="2400" b="1" dirty="0"/>
              <a:t> ISIS </a:t>
            </a:r>
            <a:r>
              <a:rPr lang="en-US" sz="2400" b="1" dirty="0" err="1"/>
              <a:t>mengklaim</a:t>
            </a:r>
            <a:r>
              <a:rPr lang="en-US" sz="2400" b="1" dirty="0"/>
              <a:t> </a:t>
            </a:r>
            <a:r>
              <a:rPr lang="en-US" sz="2400" b="1" dirty="0" err="1"/>
              <a:t>terlibat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ledakan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26 November 2015, </a:t>
            </a:r>
            <a:r>
              <a:rPr lang="en-US" sz="2400" b="1" dirty="0" err="1"/>
              <a:t>menyatakan</a:t>
            </a:r>
            <a:r>
              <a:rPr lang="en-US" sz="2400" b="1" dirty="0"/>
              <a:t> </a:t>
            </a:r>
            <a:r>
              <a:rPr lang="en-US" sz="2400" b="1" dirty="0" err="1"/>
              <a:t>mendeklarasikan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ISIS Wilayah </a:t>
            </a:r>
            <a:r>
              <a:rPr lang="en-US" sz="2400" b="1" dirty="0" err="1"/>
              <a:t>Burqah</a:t>
            </a:r>
            <a:r>
              <a:rPr lang="en-US" sz="2400" b="1" dirty="0"/>
              <a:t> (Tunis</a:t>
            </a:r>
            <a:r>
              <a:rPr lang="en-US" sz="2400" b="1" dirty="0" smtClean="0"/>
              <a:t>).</a:t>
            </a:r>
          </a:p>
          <a:p>
            <a:pPr marL="457200" lvl="2">
              <a:spcBef>
                <a:spcPts val="1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Islamis</a:t>
            </a:r>
            <a:r>
              <a:rPr lang="en-US" sz="2400" b="1" dirty="0"/>
              <a:t> </a:t>
            </a:r>
            <a:r>
              <a:rPr lang="en-US" sz="2400" b="1" dirty="0" err="1"/>
              <a:t>Radikal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</a:t>
            </a:r>
            <a:r>
              <a:rPr lang="en-US" sz="2400" b="1" dirty="0" err="1"/>
              <a:t>menganggap</a:t>
            </a:r>
            <a:r>
              <a:rPr lang="en-US" sz="2400" b="1" dirty="0"/>
              <a:t> </a:t>
            </a:r>
            <a:r>
              <a:rPr lang="en-US" sz="2400" b="1" dirty="0" err="1"/>
              <a:t>Revolusi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30 </a:t>
            </a:r>
            <a:r>
              <a:rPr lang="en-US" sz="2400" b="1" dirty="0" err="1"/>
              <a:t>Juni</a:t>
            </a:r>
            <a:r>
              <a:rPr lang="en-US" sz="2400" b="1" dirty="0"/>
              <a:t> 2013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kemenangan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 Tunis Al </a:t>
            </a:r>
            <a:r>
              <a:rPr lang="en-US" sz="2400" b="1" dirty="0" err="1"/>
              <a:t>Baji</a:t>
            </a:r>
            <a:r>
              <a:rPr lang="en-US" sz="2400" b="1" dirty="0"/>
              <a:t> </a:t>
            </a:r>
            <a:r>
              <a:rPr lang="en-US" sz="2400" b="1" dirty="0" err="1"/>
              <a:t>Qaid</a:t>
            </a:r>
            <a:r>
              <a:rPr lang="en-US" sz="2400" b="1" dirty="0"/>
              <a:t> Al </a:t>
            </a:r>
            <a:r>
              <a:rPr lang="en-US" sz="2400" b="1" dirty="0" err="1"/>
              <a:t>Sibsi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Pilpres</a:t>
            </a:r>
            <a:r>
              <a:rPr lang="en-US" sz="2400" b="1" dirty="0"/>
              <a:t> Tunis 2014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kegagalan</a:t>
            </a:r>
            <a:r>
              <a:rPr lang="en-US" sz="2400" b="1" dirty="0"/>
              <a:t> '</a:t>
            </a:r>
            <a:r>
              <a:rPr lang="en-US" sz="2400" b="1" dirty="0" err="1"/>
              <a:t>Proyek</a:t>
            </a:r>
            <a:r>
              <a:rPr lang="en-US" sz="2400" b="1" dirty="0"/>
              <a:t> </a:t>
            </a:r>
            <a:r>
              <a:rPr lang="en-US" sz="2400" b="1" dirty="0" err="1"/>
              <a:t>Islamisisasi</a:t>
            </a:r>
            <a:r>
              <a:rPr lang="en-US" sz="2400" b="1" dirty="0"/>
              <a:t>'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Islamis</a:t>
            </a:r>
            <a:r>
              <a:rPr lang="en-US" sz="2400" b="1" dirty="0"/>
              <a:t> </a:t>
            </a:r>
            <a:r>
              <a:rPr lang="en-US" sz="2400" b="1" dirty="0" err="1"/>
              <a:t>Radikal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, </a:t>
            </a:r>
            <a:r>
              <a:rPr lang="en-US" sz="2400" b="1" dirty="0" err="1"/>
              <a:t>karena</a:t>
            </a:r>
            <a:r>
              <a:rPr lang="en-US" sz="2400" b="1" dirty="0"/>
              <a:t> '</a:t>
            </a:r>
            <a:r>
              <a:rPr lang="en-US" sz="2400" b="1" dirty="0" err="1"/>
              <a:t>dicuri</a:t>
            </a:r>
            <a:r>
              <a:rPr lang="en-US" sz="2400" b="1" dirty="0"/>
              <a:t>'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elemen</a:t>
            </a:r>
            <a:r>
              <a:rPr lang="en-US" sz="2400" b="1" dirty="0"/>
              <a:t> liberal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sekuler</a:t>
            </a:r>
            <a:r>
              <a:rPr lang="en-US" sz="2400" b="1" dirty="0"/>
              <a:t>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1272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PERMASALAHAN POLITIK DAN KEAMANAN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mesir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Perlawanan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Ikhwanul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Muslimin</a:t>
            </a:r>
            <a:r>
              <a:rPr lang="en-US" sz="2400" b="1" dirty="0" smtClean="0"/>
              <a:t> (IM)</a:t>
            </a:r>
          </a:p>
          <a:p>
            <a:pPr marL="34290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n-US" sz="2400" dirty="0" err="1"/>
              <a:t>Mesir</a:t>
            </a:r>
            <a:r>
              <a:rPr lang="en-US" sz="2400" dirty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otoriter</a:t>
            </a:r>
            <a:r>
              <a:rPr lang="en-US" sz="2400" dirty="0"/>
              <a:t>. </a:t>
            </a:r>
            <a:r>
              <a:rPr lang="en-US" sz="2400" dirty="0" err="1"/>
              <a:t>Penangkapan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penahanan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hukuman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siapa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IM</a:t>
            </a:r>
            <a:endParaRPr lang="en-US" sz="2400" b="1" dirty="0" smtClean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Pemberlakuan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Demonstrasi</a:t>
            </a:r>
            <a:endParaRPr lang="en-US" sz="2400" b="1" dirty="0" smtClean="0"/>
          </a:p>
          <a:p>
            <a:pPr marL="34290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n-US" sz="2400" dirty="0" err="1" smtClean="0"/>
              <a:t>Pemberlakuan</a:t>
            </a:r>
            <a:r>
              <a:rPr lang="en-US" sz="2400" dirty="0" smtClean="0"/>
              <a:t> </a:t>
            </a:r>
            <a:r>
              <a:rPr lang="en-US" sz="2400" dirty="0"/>
              <a:t>UU </a:t>
            </a:r>
            <a:r>
              <a:rPr lang="en-US" sz="2400" dirty="0" err="1"/>
              <a:t>Demonstrasi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smtClean="0"/>
              <a:t>2013,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 </a:t>
            </a:r>
            <a:r>
              <a:rPr lang="en-US" sz="2400" dirty="0" err="1" smtClean="0"/>
              <a:t>kritik</a:t>
            </a:r>
            <a:r>
              <a:rPr lang="en-US" sz="2400" dirty="0" smtClean="0"/>
              <a:t> </a:t>
            </a:r>
            <a:r>
              <a:rPr lang="en-US" sz="2400" dirty="0" err="1"/>
              <a:t>keras</a:t>
            </a:r>
            <a:r>
              <a:rPr lang="en-US" sz="2400" dirty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/>
              <a:t>2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8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izin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berdemonstrasi</a:t>
            </a:r>
            <a:r>
              <a:rPr lang="en-US" sz="2400" dirty="0" smtClean="0"/>
              <a:t>. </a:t>
            </a:r>
            <a:r>
              <a:rPr lang="en-US" sz="2400" dirty="0" err="1" smtClean="0"/>
              <a:t>Pasal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/>
              <a:t>membungkam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berpendapat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/>
              <a:t>bersikap</a:t>
            </a:r>
            <a:r>
              <a:rPr lang="en-US" sz="2400" dirty="0"/>
              <a:t> </a:t>
            </a:r>
            <a:r>
              <a:rPr lang="en-US" sz="2400" dirty="0" err="1" smtClean="0"/>
              <a:t>otoriter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Kebebasan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</a:t>
            </a:r>
            <a:endParaRPr lang="en-US" sz="2400" b="1" dirty="0" smtClean="0"/>
          </a:p>
          <a:p>
            <a:pPr marL="34290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mengantisipasi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media, </a:t>
            </a:r>
            <a:r>
              <a:rPr lang="en-US" sz="2400" dirty="0" err="1"/>
              <a:t>Mesir</a:t>
            </a:r>
            <a:r>
              <a:rPr lang="en-US" sz="2400" dirty="0"/>
              <a:t> </a:t>
            </a:r>
            <a:r>
              <a:rPr lang="en-US" sz="2400" dirty="0" err="1"/>
              <a:t>memberangus</a:t>
            </a:r>
            <a:r>
              <a:rPr lang="en-US" sz="2400" dirty="0"/>
              <a:t> </a:t>
            </a:r>
            <a:r>
              <a:rPr lang="en-US" sz="2400" dirty="0" err="1"/>
              <a:t>pers</a:t>
            </a:r>
            <a:endParaRPr lang="en-US" sz="2400" b="1" dirty="0" smtClean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Konflik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kawasan</a:t>
            </a:r>
            <a:r>
              <a:rPr lang="en-US" sz="2400" b="1" dirty="0" smtClean="0"/>
              <a:t> Sinai</a:t>
            </a:r>
          </a:p>
        </p:txBody>
      </p:sp>
    </p:spTree>
    <p:extLst>
      <p:ext uri="{BB962C8B-B14F-4D97-AF65-F5344CB8AC3E}">
        <p14:creationId xmlns:p14="http://schemas.microsoft.com/office/powerpoint/2010/main" val="191929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Upa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ya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esir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Meredam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onflik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di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Kawasan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800" b="1" dirty="0" err="1"/>
              <a:t>Mesir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pendekatan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upaya</a:t>
            </a:r>
            <a:r>
              <a:rPr lang="en-US" sz="2800" b="1" dirty="0"/>
              <a:t> </a:t>
            </a:r>
            <a:r>
              <a:rPr lang="en-US" sz="2800" b="1" dirty="0" err="1"/>
              <a:t>menghadapi</a:t>
            </a:r>
            <a:r>
              <a:rPr lang="en-US" sz="2800" b="1" dirty="0"/>
              <a:t> </a:t>
            </a:r>
            <a:r>
              <a:rPr lang="en-US" sz="2800" b="1" dirty="0" err="1"/>
              <a:t>aksi-aksi</a:t>
            </a:r>
            <a:r>
              <a:rPr lang="en-US" sz="2800" b="1" dirty="0"/>
              <a:t> </a:t>
            </a:r>
            <a:r>
              <a:rPr lang="en-US" sz="2800" b="1" dirty="0" err="1"/>
              <a:t>teror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ideologi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di </a:t>
            </a:r>
            <a:r>
              <a:rPr lang="en-US" sz="2800" b="1" dirty="0" err="1"/>
              <a:t>negaranya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dampak</a:t>
            </a:r>
            <a:r>
              <a:rPr lang="en-US" sz="2800" b="1" dirty="0"/>
              <a:t> </a:t>
            </a:r>
            <a:r>
              <a:rPr lang="en-US" sz="2800" b="1" dirty="0" err="1"/>
              <a:t>konflik</a:t>
            </a:r>
            <a:r>
              <a:rPr lang="en-US" sz="2800" b="1" dirty="0"/>
              <a:t> </a:t>
            </a:r>
            <a:r>
              <a:rPr lang="en-US" sz="2800" b="1" dirty="0" err="1"/>
              <a:t>kawasan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 </a:t>
            </a:r>
            <a:r>
              <a:rPr lang="en-US" sz="2800" b="1" i="1" dirty="0"/>
              <a:t>Soft Power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i="1" dirty="0"/>
              <a:t>Hard Power </a:t>
            </a:r>
            <a:r>
              <a:rPr lang="en-US" sz="2800" b="1" i="1" dirty="0" smtClean="0"/>
              <a:t>. </a:t>
            </a:r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800" b="1" dirty="0" err="1" smtClean="0"/>
              <a:t>Upaya</a:t>
            </a:r>
            <a:r>
              <a:rPr lang="en-US" sz="2800" b="1" dirty="0" smtClean="0"/>
              <a:t> </a:t>
            </a:r>
            <a:r>
              <a:rPr lang="en-US" sz="2800" b="1" dirty="0" err="1"/>
              <a:t>Mesir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penanggulangan</a:t>
            </a:r>
            <a:r>
              <a:rPr lang="en-US" sz="2800" b="1" dirty="0"/>
              <a:t> </a:t>
            </a:r>
            <a:r>
              <a:rPr lang="en-US" sz="2800" b="1" dirty="0" err="1"/>
              <a:t>terorisme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bergantung</a:t>
            </a:r>
            <a:r>
              <a:rPr lang="en-US" sz="2800" b="1" dirty="0"/>
              <a:t> </a:t>
            </a:r>
            <a:r>
              <a:rPr lang="en-US" sz="2800" b="1" dirty="0" err="1"/>
              <a:t>kepada</a:t>
            </a:r>
            <a:r>
              <a:rPr lang="en-US" sz="2800" b="1" dirty="0"/>
              <a:t> </a:t>
            </a:r>
            <a:r>
              <a:rPr lang="en-US" sz="2800" b="1" dirty="0" err="1"/>
              <a:t>tindakan</a:t>
            </a:r>
            <a:r>
              <a:rPr lang="en-US" sz="2800" b="1" dirty="0"/>
              <a:t> </a:t>
            </a:r>
            <a:r>
              <a:rPr lang="en-US" sz="2800" b="1" dirty="0" err="1"/>
              <a:t>keamanan</a:t>
            </a:r>
            <a:r>
              <a:rPr lang="en-US" sz="2800" b="1" dirty="0"/>
              <a:t>, </a:t>
            </a:r>
            <a:r>
              <a:rPr lang="en-US" sz="2800" b="1" dirty="0" err="1"/>
              <a:t>namun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solusi</a:t>
            </a:r>
            <a:r>
              <a:rPr lang="en-US" sz="2800" b="1" dirty="0"/>
              <a:t> lain yang </a:t>
            </a:r>
            <a:r>
              <a:rPr lang="en-US" sz="2800" b="1" dirty="0" err="1"/>
              <a:t>dikedepankan</a:t>
            </a:r>
            <a:r>
              <a:rPr lang="en-US" sz="2800" b="1" dirty="0"/>
              <a:t> </a:t>
            </a:r>
            <a:r>
              <a:rPr lang="en-US" sz="2800" b="1" dirty="0" err="1"/>
              <a:t>mencangkup</a:t>
            </a:r>
            <a:r>
              <a:rPr lang="en-US" sz="2800" b="1" dirty="0"/>
              <a:t> </a:t>
            </a:r>
            <a:r>
              <a:rPr lang="en-US" sz="2800" b="1" dirty="0" err="1"/>
              <a:t>sisi</a:t>
            </a:r>
            <a:r>
              <a:rPr lang="en-US" sz="2800" b="1" dirty="0"/>
              <a:t> </a:t>
            </a:r>
            <a:r>
              <a:rPr lang="en-US" sz="2800" b="1" dirty="0" err="1"/>
              <a:t>keamanan</a:t>
            </a:r>
            <a:r>
              <a:rPr lang="en-US" sz="2800" b="1" dirty="0"/>
              <a:t>, </a:t>
            </a:r>
            <a:r>
              <a:rPr lang="en-US" sz="2800" b="1" dirty="0" err="1"/>
              <a:t>politik</a:t>
            </a:r>
            <a:r>
              <a:rPr lang="en-US" sz="2800" b="1" dirty="0"/>
              <a:t>, </a:t>
            </a:r>
            <a:r>
              <a:rPr lang="en-US" sz="2800" b="1" dirty="0" err="1"/>
              <a:t>sosial</a:t>
            </a:r>
            <a:r>
              <a:rPr lang="en-US" sz="2800" b="1" dirty="0"/>
              <a:t>, </a:t>
            </a:r>
            <a:r>
              <a:rPr lang="en-US" sz="2800" b="1" dirty="0" err="1"/>
              <a:t>intelektual</a:t>
            </a:r>
            <a:r>
              <a:rPr lang="en-US" sz="2800" b="1" dirty="0"/>
              <a:t>, </a:t>
            </a:r>
            <a:r>
              <a:rPr lang="en-US" sz="2800" b="1" dirty="0" err="1"/>
              <a:t>pendidikan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wacana</a:t>
            </a:r>
            <a:r>
              <a:rPr lang="en-US" sz="2800" b="1" dirty="0"/>
              <a:t> </a:t>
            </a:r>
            <a:r>
              <a:rPr lang="en-US" sz="2800" b="1" dirty="0" err="1"/>
              <a:t>keagamaan</a:t>
            </a:r>
            <a:r>
              <a:rPr lang="en-US" sz="2800" b="1" dirty="0"/>
              <a:t>.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100000"/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2993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PENDEKATAN SOFT POWER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menutup</a:t>
            </a:r>
            <a:r>
              <a:rPr lang="en-US" sz="2400" b="1" dirty="0" smtClean="0"/>
              <a:t> </a:t>
            </a:r>
            <a:r>
              <a:rPr lang="en-US" sz="2400" b="1" dirty="0" err="1"/>
              <a:t>beberapa</a:t>
            </a:r>
            <a:r>
              <a:rPr lang="en-US" sz="2400" b="1" dirty="0"/>
              <a:t> </a:t>
            </a:r>
            <a:r>
              <a:rPr lang="en-US" sz="2400" b="1" dirty="0" err="1"/>
              <a:t>sekolah</a:t>
            </a:r>
            <a:r>
              <a:rPr lang="en-US" sz="2400" b="1" dirty="0"/>
              <a:t> yang </a:t>
            </a:r>
            <a:r>
              <a:rPr lang="en-US" sz="2400" b="1" dirty="0" err="1"/>
              <a:t>dimiliki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smtClean="0"/>
              <a:t>IM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mengganti</a:t>
            </a:r>
            <a:r>
              <a:rPr lang="en-US" sz="2400" b="1" dirty="0"/>
              <a:t> guru-</a:t>
            </a:r>
            <a:r>
              <a:rPr lang="en-US" sz="2400" b="1" dirty="0" err="1"/>
              <a:t>gurunya</a:t>
            </a:r>
            <a:r>
              <a:rPr lang="en-US" sz="2400" b="1" dirty="0"/>
              <a:t> yang </a:t>
            </a:r>
            <a:r>
              <a:rPr lang="en-US" sz="2400" b="1" dirty="0" err="1"/>
              <a:t>berideologi</a:t>
            </a:r>
            <a:r>
              <a:rPr lang="en-US" sz="2400" b="1" dirty="0"/>
              <a:t> </a:t>
            </a:r>
            <a:r>
              <a:rPr lang="en-US" sz="2400" b="1" dirty="0" smtClean="0"/>
              <a:t>IM. </a:t>
            </a:r>
            <a:r>
              <a:rPr lang="en-US" sz="2400" b="1" dirty="0" err="1"/>
              <a:t>Selain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merevisi</a:t>
            </a:r>
            <a:r>
              <a:rPr lang="en-US" sz="2400" b="1" dirty="0"/>
              <a:t> </a:t>
            </a:r>
            <a:r>
              <a:rPr lang="en-US" sz="2400" b="1" dirty="0" err="1"/>
              <a:t>beberapa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pelajaran</a:t>
            </a:r>
            <a:r>
              <a:rPr lang="en-US" sz="2400" b="1" dirty="0"/>
              <a:t> yang </a:t>
            </a:r>
            <a:r>
              <a:rPr lang="en-US" sz="2400" b="1" dirty="0" err="1"/>
              <a:t>dianggap</a:t>
            </a:r>
            <a:r>
              <a:rPr lang="en-US" sz="2400" b="1" dirty="0"/>
              <a:t> </a:t>
            </a:r>
            <a:r>
              <a:rPr lang="en-US" sz="2400" b="1" dirty="0" err="1"/>
              <a:t>membangkitkan</a:t>
            </a:r>
            <a:r>
              <a:rPr lang="en-US" sz="2400" b="1" dirty="0"/>
              <a:t> </a:t>
            </a:r>
            <a:r>
              <a:rPr lang="en-US" sz="2400" b="1" dirty="0" err="1"/>
              <a:t>semangat</a:t>
            </a:r>
            <a:r>
              <a:rPr lang="en-US" sz="2400" b="1" dirty="0"/>
              <a:t> </a:t>
            </a:r>
            <a:r>
              <a:rPr lang="en-US" sz="2400" b="1" dirty="0" smtClean="0"/>
              <a:t>IM.</a:t>
            </a:r>
            <a:endParaRPr lang="en-US" sz="24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menutup</a:t>
            </a:r>
            <a:r>
              <a:rPr lang="en-US" sz="2400" b="1" dirty="0"/>
              <a:t> </a:t>
            </a:r>
            <a:r>
              <a:rPr lang="en-US" sz="2400" b="1" dirty="0" err="1"/>
              <a:t>bisnis</a:t>
            </a:r>
            <a:r>
              <a:rPr lang="en-US" sz="2400" b="1" dirty="0"/>
              <a:t> yang </a:t>
            </a:r>
            <a:r>
              <a:rPr lang="en-US" sz="2400" b="1" dirty="0" err="1"/>
              <a:t>dimiliki</a:t>
            </a:r>
            <a:r>
              <a:rPr lang="en-US" sz="2400" b="1" dirty="0"/>
              <a:t> </a:t>
            </a:r>
            <a:r>
              <a:rPr lang="en-US" sz="2400" b="1" dirty="0" err="1"/>
              <a:t>anggota</a:t>
            </a:r>
            <a:r>
              <a:rPr lang="en-US" sz="2400" b="1" dirty="0"/>
              <a:t> </a:t>
            </a:r>
            <a:r>
              <a:rPr lang="en-US" sz="2400" b="1" dirty="0" smtClean="0"/>
              <a:t>IM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mengantisipasi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pendanaan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smtClean="0"/>
              <a:t>IM.</a:t>
            </a:r>
            <a:endParaRPr lang="en-US" sz="24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Pemerintah</a:t>
            </a:r>
            <a:r>
              <a:rPr lang="en-US" sz="2400" b="1" dirty="0" smtClean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melarang</a:t>
            </a:r>
            <a:r>
              <a:rPr lang="en-US" sz="2400" b="1" dirty="0"/>
              <a:t> 55.000 </a:t>
            </a:r>
            <a:r>
              <a:rPr lang="en-US" sz="2400" b="1" dirty="0" err="1"/>
              <a:t>ulama</a:t>
            </a:r>
            <a:r>
              <a:rPr lang="en-US" sz="2400" b="1" dirty="0"/>
              <a:t> </a:t>
            </a: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berlisensi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khotbah</a:t>
            </a:r>
            <a:r>
              <a:rPr lang="en-US" sz="2400" b="1" dirty="0"/>
              <a:t> di masjid-masjid.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diambil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 smtClean="0"/>
              <a:t>upaya</a:t>
            </a:r>
            <a:r>
              <a:rPr lang="en-US" sz="2400" b="1" dirty="0" smtClean="0"/>
              <a:t> </a:t>
            </a:r>
            <a:r>
              <a:rPr lang="en-US" sz="2400" b="1" dirty="0" err="1"/>
              <a:t>menekan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n-US" sz="2400" b="1" dirty="0" err="1"/>
              <a:t>simpatisan</a:t>
            </a:r>
            <a:r>
              <a:rPr lang="en-US" sz="2400" b="1" dirty="0"/>
              <a:t> </a:t>
            </a:r>
            <a:r>
              <a:rPr lang="en-US" sz="2400" b="1" dirty="0" err="1"/>
              <a:t>mantan</a:t>
            </a:r>
            <a:r>
              <a:rPr lang="en-US" sz="2400" b="1" dirty="0"/>
              <a:t> </a:t>
            </a:r>
            <a:r>
              <a:rPr lang="en-US" sz="2400" b="1" dirty="0" err="1"/>
              <a:t>Presiden</a:t>
            </a:r>
            <a:r>
              <a:rPr lang="en-US" sz="2400" b="1" dirty="0"/>
              <a:t> </a:t>
            </a:r>
            <a:r>
              <a:rPr lang="en-US" sz="2400" b="1" dirty="0" err="1" smtClean="0"/>
              <a:t>Morsi</a:t>
            </a:r>
            <a:r>
              <a:rPr lang="en-US" sz="2400" b="1" dirty="0"/>
              <a:t>. </a:t>
            </a:r>
            <a:r>
              <a:rPr lang="en-US" sz="2400" b="1" dirty="0" err="1"/>
              <a:t>Larangan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terutama</a:t>
            </a:r>
            <a:r>
              <a:rPr lang="en-US" sz="2400" b="1" dirty="0"/>
              <a:t> </a:t>
            </a:r>
            <a:r>
              <a:rPr lang="en-US" sz="2400" b="1" dirty="0" err="1"/>
              <a:t>ditujukan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masjid-masjid </a:t>
            </a:r>
            <a:r>
              <a:rPr lang="en-US" sz="2400" b="1" dirty="0" err="1"/>
              <a:t>kecil</a:t>
            </a:r>
            <a:r>
              <a:rPr lang="en-US" sz="2400" b="1" dirty="0"/>
              <a:t> yang </a:t>
            </a: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izin</a:t>
            </a:r>
            <a:r>
              <a:rPr lang="en-US" sz="2400" b="1" dirty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.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berharap</a:t>
            </a:r>
            <a:r>
              <a:rPr lang="en-US" sz="2400" b="1" dirty="0"/>
              <a:t> </a:t>
            </a:r>
            <a:r>
              <a:rPr lang="en-US" sz="2400" b="1" dirty="0" err="1"/>
              <a:t>langkah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mampu</a:t>
            </a:r>
            <a:r>
              <a:rPr lang="en-US" sz="2400" b="1" dirty="0"/>
              <a:t> </a:t>
            </a:r>
            <a:r>
              <a:rPr lang="en-US" sz="2400" b="1" dirty="0" err="1"/>
              <a:t>menyebarkan</a:t>
            </a:r>
            <a:r>
              <a:rPr lang="en-US" sz="2400" b="1" dirty="0"/>
              <a:t> </a:t>
            </a:r>
            <a:r>
              <a:rPr lang="en-US" sz="2400" b="1" dirty="0" err="1"/>
              <a:t>pesan-pesan</a:t>
            </a:r>
            <a:r>
              <a:rPr lang="en-US" sz="2400" b="1" dirty="0"/>
              <a:t> Islam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moderat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menjauhkan</a:t>
            </a:r>
            <a:r>
              <a:rPr lang="en-US" sz="2400" b="1" dirty="0"/>
              <a:t> </a:t>
            </a:r>
            <a:r>
              <a:rPr lang="en-US" sz="2400" b="1" dirty="0" err="1"/>
              <a:t>rakyat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pemikiran</a:t>
            </a:r>
            <a:r>
              <a:rPr lang="en-US" sz="2400" b="1" dirty="0"/>
              <a:t> </a:t>
            </a:r>
            <a:r>
              <a:rPr lang="en-US" sz="2400" b="1" dirty="0" err="1" smtClean="0"/>
              <a:t>radikal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7375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dibantu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Al </a:t>
            </a:r>
            <a:r>
              <a:rPr lang="en-US" sz="2400" b="1" dirty="0" err="1"/>
              <a:t>Azhar</a:t>
            </a:r>
            <a:r>
              <a:rPr lang="en-US" sz="2400" b="1" dirty="0"/>
              <a:t> </a:t>
            </a:r>
            <a:r>
              <a:rPr lang="en-US" sz="2400" b="1" dirty="0" err="1"/>
              <a:t>terus</a:t>
            </a:r>
            <a:r>
              <a:rPr lang="en-US" sz="2400" b="1" dirty="0"/>
              <a:t> </a:t>
            </a:r>
            <a:r>
              <a:rPr lang="en-US" sz="2400" b="1" dirty="0" err="1"/>
              <a:t>mengembangkan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penyebaran</a:t>
            </a:r>
            <a:r>
              <a:rPr lang="en-US" sz="2400" b="1" dirty="0"/>
              <a:t> </a:t>
            </a:r>
            <a:r>
              <a:rPr lang="en-US" sz="2400" b="1" dirty="0" smtClean="0"/>
              <a:t>Islam </a:t>
            </a:r>
            <a:r>
              <a:rPr lang="en-US" sz="2400" b="1" dirty="0" err="1"/>
              <a:t>moderat</a:t>
            </a:r>
            <a:r>
              <a:rPr lang="en-US" sz="2400" b="1" dirty="0"/>
              <a:t> </a:t>
            </a:r>
            <a:r>
              <a:rPr lang="en-US" sz="2400" b="1" dirty="0" err="1"/>
              <a:t>guna</a:t>
            </a:r>
            <a:r>
              <a:rPr lang="en-US" sz="2400" b="1" dirty="0"/>
              <a:t> </a:t>
            </a:r>
            <a:r>
              <a:rPr lang="en-US" sz="2400" b="1" dirty="0" err="1"/>
              <a:t>mencegah</a:t>
            </a:r>
            <a:r>
              <a:rPr lang="en-US" sz="2400" b="1" dirty="0"/>
              <a:t> </a:t>
            </a:r>
            <a:r>
              <a:rPr lang="en-US" sz="2400" b="1" dirty="0" err="1"/>
              <a:t>berkembangnya</a:t>
            </a:r>
            <a:r>
              <a:rPr lang="en-US" sz="2400" b="1" dirty="0"/>
              <a:t> </a:t>
            </a:r>
            <a:r>
              <a:rPr lang="en-US" sz="2400" b="1" dirty="0" err="1"/>
              <a:t>ideologi</a:t>
            </a:r>
            <a:r>
              <a:rPr lang="en-US" sz="2400" b="1" dirty="0"/>
              <a:t> </a:t>
            </a:r>
            <a:r>
              <a:rPr lang="en-US" sz="2400" b="1" dirty="0" err="1"/>
              <a:t>radikal</a:t>
            </a:r>
            <a:r>
              <a:rPr lang="en-US" sz="2400" b="1" dirty="0"/>
              <a:t>. </a:t>
            </a:r>
            <a:r>
              <a:rPr lang="en-US" sz="2400" b="1" dirty="0" err="1" smtClean="0"/>
              <a:t>Selain</a:t>
            </a:r>
            <a:r>
              <a:rPr lang="en-US" sz="2400" b="1" dirty="0" smtClean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di </a:t>
            </a:r>
            <a:r>
              <a:rPr lang="en-US" sz="2400" b="1" dirty="0" err="1"/>
              <a:t>Mesir</a:t>
            </a:r>
            <a:r>
              <a:rPr lang="en-US" sz="2400" b="1" dirty="0"/>
              <a:t> juga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mantan</a:t>
            </a:r>
            <a:r>
              <a:rPr lang="en-US" sz="2400" b="1" dirty="0"/>
              <a:t> </a:t>
            </a:r>
            <a:r>
              <a:rPr lang="en-US" sz="2400" b="1" dirty="0" err="1"/>
              <a:t>tokoh-tokoh</a:t>
            </a:r>
            <a:r>
              <a:rPr lang="en-US" sz="2400" b="1" dirty="0"/>
              <a:t> Islam </a:t>
            </a:r>
            <a:r>
              <a:rPr lang="en-US" sz="2400" b="1" dirty="0" err="1"/>
              <a:t>garis</a:t>
            </a:r>
            <a:r>
              <a:rPr lang="en-US" sz="2400" b="1" dirty="0"/>
              <a:t> </a:t>
            </a:r>
            <a:r>
              <a:rPr lang="en-US" sz="2400" b="1" dirty="0" err="1"/>
              <a:t>keras</a:t>
            </a:r>
            <a:r>
              <a:rPr lang="en-US" sz="2400" b="1" dirty="0"/>
              <a:t> yang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memerangi</a:t>
            </a:r>
            <a:r>
              <a:rPr lang="en-US" sz="2400" b="1" dirty="0"/>
              <a:t> </a:t>
            </a:r>
            <a:r>
              <a:rPr lang="en-US" sz="2400" b="1" dirty="0" err="1"/>
              <a:t>pemikiran</a:t>
            </a:r>
            <a:r>
              <a:rPr lang="en-US" sz="2400" b="1" dirty="0"/>
              <a:t> </a:t>
            </a:r>
            <a:r>
              <a:rPr lang="en-US" sz="2400" b="1" dirty="0" err="1"/>
              <a:t>radikal</a:t>
            </a:r>
            <a:r>
              <a:rPr lang="en-US" sz="2400" b="1" dirty="0"/>
              <a:t> </a:t>
            </a:r>
            <a:r>
              <a:rPr lang="en-US" sz="2400" b="1" dirty="0" err="1"/>
              <a:t>seperti</a:t>
            </a:r>
            <a:r>
              <a:rPr lang="en-US" sz="2400" b="1" dirty="0"/>
              <a:t> </a:t>
            </a:r>
            <a:r>
              <a:rPr lang="en-US" sz="2400" b="1" dirty="0" err="1"/>
              <a:t>mantan</a:t>
            </a:r>
            <a:r>
              <a:rPr lang="en-US" sz="2400" b="1" dirty="0"/>
              <a:t> </a:t>
            </a:r>
            <a:r>
              <a:rPr lang="en-US" sz="2400" b="1" dirty="0" err="1"/>
              <a:t>Ketua</a:t>
            </a:r>
            <a:r>
              <a:rPr lang="en-US" sz="2400" b="1" dirty="0"/>
              <a:t> Dewan </a:t>
            </a:r>
            <a:r>
              <a:rPr lang="en-US" sz="2400" b="1" dirty="0" err="1"/>
              <a:t>Syura</a:t>
            </a:r>
            <a:r>
              <a:rPr lang="en-US" sz="2400" b="1" dirty="0"/>
              <a:t> </a:t>
            </a:r>
            <a:r>
              <a:rPr lang="en-US" sz="2400" b="1" dirty="0" err="1"/>
              <a:t>Jamaah</a:t>
            </a:r>
            <a:r>
              <a:rPr lang="en-US" sz="2400" b="1" dirty="0"/>
              <a:t> </a:t>
            </a:r>
            <a:r>
              <a:rPr lang="en-US" sz="2400" b="1" dirty="0" err="1"/>
              <a:t>Islamiyan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, dr. </a:t>
            </a:r>
            <a:r>
              <a:rPr lang="en-US" sz="2400" b="1" dirty="0" err="1"/>
              <a:t>Najih</a:t>
            </a:r>
            <a:r>
              <a:rPr lang="en-US" sz="2400" b="1" dirty="0"/>
              <a:t> Ibrahim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mantan</a:t>
            </a:r>
            <a:r>
              <a:rPr lang="en-US" sz="2400" b="1" dirty="0"/>
              <a:t> </a:t>
            </a:r>
            <a:r>
              <a:rPr lang="en-US" sz="2400" b="1" dirty="0" err="1"/>
              <a:t>Juru</a:t>
            </a:r>
            <a:r>
              <a:rPr lang="en-US" sz="2400" b="1" dirty="0"/>
              <a:t> </a:t>
            </a:r>
            <a:r>
              <a:rPr lang="en-US" sz="2400" b="1" dirty="0" err="1"/>
              <a:t>bicara</a:t>
            </a:r>
            <a:r>
              <a:rPr lang="en-US" sz="2400" b="1" dirty="0"/>
              <a:t> </a:t>
            </a:r>
            <a:r>
              <a:rPr lang="en-US" sz="2400" b="1" dirty="0" err="1"/>
              <a:t>Jamaah</a:t>
            </a:r>
            <a:r>
              <a:rPr lang="en-US" sz="2400" b="1" dirty="0"/>
              <a:t> </a:t>
            </a:r>
            <a:r>
              <a:rPr lang="en-US" sz="2400" b="1" dirty="0" err="1"/>
              <a:t>Islamiyah</a:t>
            </a:r>
            <a:r>
              <a:rPr lang="en-US" sz="2400" b="1" dirty="0"/>
              <a:t>, </a:t>
            </a:r>
            <a:r>
              <a:rPr lang="en-US" sz="2400" b="1" dirty="0" err="1"/>
              <a:t>Hisyam</a:t>
            </a:r>
            <a:r>
              <a:rPr lang="en-US" sz="2400" b="1" dirty="0"/>
              <a:t> Al </a:t>
            </a:r>
            <a:r>
              <a:rPr lang="en-US" sz="2400" b="1" dirty="0" err="1"/>
              <a:t>Najjar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pernah</a:t>
            </a:r>
            <a:r>
              <a:rPr lang="en-US" sz="2400" b="1" dirty="0"/>
              <a:t> </a:t>
            </a:r>
            <a:r>
              <a:rPr lang="en-US" sz="2400" b="1" dirty="0" err="1"/>
              <a:t>diundang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Indonesia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membagikan</a:t>
            </a:r>
            <a:r>
              <a:rPr lang="en-US" sz="2400" b="1" dirty="0"/>
              <a:t> </a:t>
            </a:r>
            <a:r>
              <a:rPr lang="en-US" sz="2400" b="1" dirty="0" err="1"/>
              <a:t>pengalamannya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mengajak</a:t>
            </a:r>
            <a:r>
              <a:rPr lang="en-US" sz="2400" b="1" dirty="0"/>
              <a:t> </a:t>
            </a:r>
            <a:r>
              <a:rPr lang="en-US" sz="2400" b="1" dirty="0" err="1"/>
              <a:t>memerangi</a:t>
            </a:r>
            <a:r>
              <a:rPr lang="en-US" sz="2400" b="1" dirty="0"/>
              <a:t> </a:t>
            </a:r>
            <a:r>
              <a:rPr lang="en-US" sz="2400" b="1" dirty="0" err="1"/>
              <a:t>pemikiran</a:t>
            </a:r>
            <a:r>
              <a:rPr lang="en-US" sz="2400" b="1" dirty="0"/>
              <a:t> </a:t>
            </a:r>
            <a:r>
              <a:rPr lang="en-US" sz="2400" b="1" dirty="0" err="1"/>
              <a:t>radikal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4047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PENGANTAR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kawasan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Timur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Tengah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muncul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tiga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ideologi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politik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memiliki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tujuan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saling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berlawanan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yaitu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: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berlatar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belakang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Syiah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meskipun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murni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),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dimotori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oleh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Islamis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di Iran,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Irak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Suriah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sebagian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Lebanon.</a:t>
            </a: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kelompok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politik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Islam di Arab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seperti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Ikhwanul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Muslimin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(IM)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bertujuan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membelokkan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arah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berbagai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pemberontakan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(Arab Spring) di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negeri-negeri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Arab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tersebut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menuju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Islamisasi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kawasan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Timur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Tengah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secara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bertahap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seperti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yang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terjadi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di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Mesir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era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Presiden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Morsi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mendapat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dukungan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Qatar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Turki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marL="514350" indent="-5143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Kekuatan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berlatar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belakang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Sunni,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dimotori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oleh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Arab Saudi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monarkhi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Teluk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lainnya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seperti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Kuwait,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Uni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Emirat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Arab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beberapa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negara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Arab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lainnya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PENDEKATAN HARD POWER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melarang</a:t>
            </a:r>
            <a:r>
              <a:rPr lang="en-US" sz="2400" b="1" dirty="0"/>
              <a:t> </a:t>
            </a:r>
            <a:r>
              <a:rPr lang="en-US" sz="2400" b="1" dirty="0" err="1"/>
              <a:t>aktivitas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</a:t>
            </a:r>
            <a:r>
              <a:rPr lang="en-US" sz="2400" b="1" dirty="0" smtClean="0"/>
              <a:t>IM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i="1" dirty="0" err="1"/>
              <a:t>underbouwn</a:t>
            </a:r>
            <a:r>
              <a:rPr lang="en-US" sz="2400" b="1" dirty="0" err="1"/>
              <a:t>nya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memutuskan</a:t>
            </a:r>
            <a:r>
              <a:rPr lang="en-US" sz="2400" b="1" dirty="0"/>
              <a:t> </a:t>
            </a:r>
            <a:r>
              <a:rPr lang="en-US" sz="2400" b="1" dirty="0" smtClean="0"/>
              <a:t>IM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organsasi</a:t>
            </a:r>
            <a:r>
              <a:rPr lang="en-US" sz="2400" b="1" dirty="0"/>
              <a:t> </a:t>
            </a:r>
            <a:r>
              <a:rPr lang="en-US" sz="2400" b="1" dirty="0" err="1" smtClean="0"/>
              <a:t>teroris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/>
              <a:t>hukuman</a:t>
            </a:r>
            <a:r>
              <a:rPr lang="en-US" sz="2400" b="1" dirty="0"/>
              <a:t> </a:t>
            </a:r>
            <a:r>
              <a:rPr lang="en-US" sz="2400" b="1" dirty="0" err="1"/>
              <a:t>mati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ribuan</a:t>
            </a:r>
            <a:r>
              <a:rPr lang="en-US" sz="2400" b="1" dirty="0"/>
              <a:t> </a:t>
            </a:r>
            <a:r>
              <a:rPr lang="en-US" sz="2400" b="1" dirty="0" err="1"/>
              <a:t>anggota</a:t>
            </a:r>
            <a:r>
              <a:rPr lang="en-US" sz="2400" b="1" dirty="0"/>
              <a:t> </a:t>
            </a:r>
            <a:r>
              <a:rPr lang="en-US" sz="2400" b="1" dirty="0" smtClean="0"/>
              <a:t>IM </a:t>
            </a:r>
            <a:r>
              <a:rPr lang="en-US" sz="2400" b="1" dirty="0"/>
              <a:t>yang </a:t>
            </a:r>
            <a:r>
              <a:rPr lang="en-US" sz="2400" b="1" dirty="0" err="1"/>
              <a:t>terlibat</a:t>
            </a:r>
            <a:r>
              <a:rPr lang="en-US" sz="2400" b="1" dirty="0"/>
              <a:t> </a:t>
            </a:r>
            <a:r>
              <a:rPr lang="en-US" sz="2400" b="1" dirty="0" err="1"/>
              <a:t>aksi-aksi</a:t>
            </a:r>
            <a:r>
              <a:rPr lang="en-US" sz="2400" b="1" dirty="0"/>
              <a:t> </a:t>
            </a:r>
            <a:r>
              <a:rPr lang="en-US" sz="2400" b="1" dirty="0" err="1" smtClean="0"/>
              <a:t>kekerasan</a:t>
            </a:r>
            <a:r>
              <a:rPr lang="en-US" sz="2400" b="1" dirty="0" smtClean="0"/>
              <a:t>.</a:t>
            </a:r>
            <a:endParaRPr lang="en-US" sz="20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Pengadilan</a:t>
            </a:r>
            <a:r>
              <a:rPr lang="en-US" sz="2400" b="1" dirty="0" smtClean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The </a:t>
            </a:r>
            <a:r>
              <a:rPr lang="en-US" sz="2400" b="1" i="1" dirty="0"/>
              <a:t>Cairo Court of Urgent </a:t>
            </a:r>
            <a:r>
              <a:rPr lang="en-US" sz="2400" b="1" i="1" dirty="0" smtClean="0"/>
              <a:t>Affairs)</a:t>
            </a:r>
            <a:r>
              <a:rPr lang="en-US" sz="2400" b="1" dirty="0" smtClean="0"/>
              <a:t> </a:t>
            </a:r>
            <a:r>
              <a:rPr lang="en-US" sz="2400" b="1" dirty="0" err="1"/>
              <a:t>memutuskan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Hamas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sayap</a:t>
            </a:r>
            <a:r>
              <a:rPr lang="en-US" sz="2400" b="1" dirty="0"/>
              <a:t> </a:t>
            </a:r>
            <a:r>
              <a:rPr lang="en-US" sz="2400" b="1" dirty="0" err="1"/>
              <a:t>militernya</a:t>
            </a:r>
            <a:r>
              <a:rPr lang="en-US" sz="2400" b="1" dirty="0"/>
              <a:t> Brigade </a:t>
            </a:r>
            <a:r>
              <a:rPr lang="en-US" sz="2400" b="1" dirty="0" err="1"/>
              <a:t>Ezz</a:t>
            </a:r>
            <a:r>
              <a:rPr lang="en-US" sz="2400" b="1" dirty="0"/>
              <a:t> Al Din </a:t>
            </a:r>
            <a:r>
              <a:rPr lang="en-US" sz="2400" b="1" dirty="0" err="1"/>
              <a:t>Qassam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organisasi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</a:t>
            </a:r>
            <a:r>
              <a:rPr lang="en-US" sz="2400" b="1" dirty="0" err="1"/>
              <a:t>karena</a:t>
            </a:r>
            <a:r>
              <a:rPr lang="en-US" sz="2400" b="1" dirty="0"/>
              <a:t> </a:t>
            </a:r>
            <a:r>
              <a:rPr lang="en-US" sz="2400" b="1" dirty="0" err="1"/>
              <a:t>dianggap</a:t>
            </a:r>
            <a:r>
              <a:rPr lang="en-US" sz="2400" b="1" dirty="0"/>
              <a:t> </a:t>
            </a:r>
            <a:r>
              <a:rPr lang="en-US" sz="2400" b="1" dirty="0" err="1"/>
              <a:t>terlibat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serangkaian</a:t>
            </a:r>
            <a:r>
              <a:rPr lang="en-US" sz="2400" b="1" dirty="0"/>
              <a:t> </a:t>
            </a:r>
            <a:r>
              <a:rPr lang="en-US" sz="2400" b="1" dirty="0" err="1"/>
              <a:t>serangan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di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mencampuri</a:t>
            </a:r>
            <a:r>
              <a:rPr lang="en-US" sz="2400" b="1" dirty="0"/>
              <a:t> </a:t>
            </a:r>
            <a:r>
              <a:rPr lang="en-US" sz="2400" b="1" dirty="0" err="1"/>
              <a:t>urusan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 smtClean="0"/>
              <a:t>.</a:t>
            </a:r>
            <a:endParaRPr lang="en-US" sz="20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terus</a:t>
            </a:r>
            <a:r>
              <a:rPr lang="en-US" sz="2400" b="1" dirty="0"/>
              <a:t> </a:t>
            </a:r>
            <a:r>
              <a:rPr lang="en-US" sz="2400" b="1" dirty="0" err="1"/>
              <a:t>menerus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operasi</a:t>
            </a:r>
            <a:r>
              <a:rPr lang="en-US" sz="2400" b="1" dirty="0"/>
              <a:t> </a:t>
            </a:r>
            <a:r>
              <a:rPr lang="en-US" sz="2400" b="1" dirty="0" err="1"/>
              <a:t>militer</a:t>
            </a:r>
            <a:r>
              <a:rPr lang="en-US" sz="2400" b="1" dirty="0"/>
              <a:t>, </a:t>
            </a:r>
            <a:r>
              <a:rPr lang="en-US" sz="2400" b="1" dirty="0" err="1"/>
              <a:t>terutama</a:t>
            </a:r>
            <a:r>
              <a:rPr lang="en-US" sz="2400" b="1" dirty="0"/>
              <a:t> di Sinai Utara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memerangi</a:t>
            </a:r>
            <a:r>
              <a:rPr lang="en-US" sz="2400" b="1" dirty="0"/>
              <a:t> </a:t>
            </a:r>
            <a:r>
              <a:rPr lang="en-US" sz="2400" b="1" dirty="0" err="1"/>
              <a:t>sel-sel</a:t>
            </a:r>
            <a:r>
              <a:rPr lang="en-US" sz="2400" b="1" dirty="0"/>
              <a:t> </a:t>
            </a:r>
            <a:r>
              <a:rPr lang="en-US" sz="2400" b="1" dirty="0" err="1"/>
              <a:t>teroris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</a:t>
            </a:r>
            <a:r>
              <a:rPr lang="en-US" sz="2400" b="1" dirty="0" err="1"/>
              <a:t>Anshar</a:t>
            </a:r>
            <a:r>
              <a:rPr lang="en-US" sz="2400" b="1" dirty="0"/>
              <a:t> </a:t>
            </a:r>
            <a:r>
              <a:rPr lang="en-US" sz="2400" b="1" dirty="0" err="1"/>
              <a:t>Bayt</a:t>
            </a:r>
            <a:r>
              <a:rPr lang="en-US" sz="2400" b="1" dirty="0"/>
              <a:t> Al </a:t>
            </a:r>
            <a:r>
              <a:rPr lang="en-US" sz="2400" b="1" dirty="0" err="1"/>
              <a:t>Maqdis</a:t>
            </a:r>
            <a:r>
              <a:rPr lang="en-US" sz="2400" b="1" dirty="0"/>
              <a:t> yang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berbaiat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smtClean="0"/>
              <a:t>ISIS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membantu</a:t>
            </a:r>
            <a:r>
              <a:rPr lang="en-US" sz="2400" b="1" dirty="0" smtClean="0"/>
              <a:t> </a:t>
            </a:r>
            <a:r>
              <a:rPr lang="en-US" sz="2400" b="1" dirty="0"/>
              <a:t>Libya </a:t>
            </a:r>
            <a:r>
              <a:rPr lang="en-US" sz="2400" b="1" dirty="0" err="1"/>
              <a:t>memerangi</a:t>
            </a:r>
            <a:r>
              <a:rPr lang="en-US" sz="2400" b="1" dirty="0"/>
              <a:t> </a:t>
            </a:r>
            <a:r>
              <a:rPr lang="en-US" sz="2400" b="1" dirty="0" err="1"/>
              <a:t>milisi-milisi</a:t>
            </a:r>
            <a:r>
              <a:rPr lang="en-US" sz="2400" b="1" dirty="0"/>
              <a:t> Islam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memberantas</a:t>
            </a:r>
            <a:r>
              <a:rPr lang="en-US" sz="2400" b="1" dirty="0"/>
              <a:t> </a:t>
            </a:r>
            <a:r>
              <a:rPr lang="en-US" sz="2400" b="1" dirty="0" err="1"/>
              <a:t>kelompok</a:t>
            </a:r>
            <a:r>
              <a:rPr lang="en-US" sz="2400" b="1" dirty="0"/>
              <a:t> ISIS yang </a:t>
            </a:r>
            <a:r>
              <a:rPr lang="en-US" sz="2400" b="1" dirty="0" err="1"/>
              <a:t>telah</a:t>
            </a:r>
            <a:r>
              <a:rPr lang="en-US" sz="2400" b="1" dirty="0"/>
              <a:t> </a:t>
            </a:r>
            <a:r>
              <a:rPr lang="en-US" sz="2400" b="1" dirty="0" err="1"/>
              <a:t>membunuh</a:t>
            </a:r>
            <a:r>
              <a:rPr lang="en-US" sz="2400" b="1" dirty="0"/>
              <a:t> 21 WN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penganut</a:t>
            </a:r>
            <a:r>
              <a:rPr lang="en-US" sz="2400" b="1" dirty="0"/>
              <a:t> Kristen </a:t>
            </a:r>
            <a:r>
              <a:rPr lang="en-US" sz="2400" b="1" dirty="0" err="1" smtClean="0"/>
              <a:t>Koptik</a:t>
            </a:r>
            <a:r>
              <a:rPr lang="en-US" sz="24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51804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menerapkan</a:t>
            </a:r>
            <a:r>
              <a:rPr lang="en-US" sz="2400" b="1" dirty="0"/>
              <a:t> </a:t>
            </a:r>
            <a:r>
              <a:rPr lang="en-US" sz="2400" b="1" dirty="0" err="1"/>
              <a:t>aturan</a:t>
            </a:r>
            <a:r>
              <a:rPr lang="en-US" sz="2400" b="1" dirty="0"/>
              <a:t> </a:t>
            </a:r>
            <a:r>
              <a:rPr lang="en-US" sz="2400" b="1" dirty="0" err="1"/>
              <a:t>keras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</a:t>
            </a:r>
            <a:r>
              <a:rPr lang="en-US" sz="2400" b="1" dirty="0" err="1"/>
              <a:t>demonstran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memberlakukan</a:t>
            </a:r>
            <a:r>
              <a:rPr lang="en-US" sz="2400" b="1" dirty="0"/>
              <a:t> UU </a:t>
            </a:r>
            <a:r>
              <a:rPr lang="en-US" sz="2400" b="1" dirty="0" err="1"/>
              <a:t>Demonstrasi</a:t>
            </a:r>
            <a:r>
              <a:rPr lang="en-US" sz="2400" b="1" dirty="0"/>
              <a:t>. Hal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menimbulkan</a:t>
            </a:r>
            <a:r>
              <a:rPr lang="en-US" sz="2400" b="1" dirty="0"/>
              <a:t> </a:t>
            </a:r>
            <a:r>
              <a:rPr lang="en-US" sz="2400" b="1" dirty="0" err="1"/>
              <a:t>kontroversi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kritikan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pihak</a:t>
            </a:r>
            <a:r>
              <a:rPr lang="en-US" sz="2400" b="1" dirty="0"/>
              <a:t> di </a:t>
            </a:r>
            <a:r>
              <a:rPr lang="en-US" sz="2400" b="1" dirty="0" err="1"/>
              <a:t>mana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</a:t>
            </a:r>
            <a:r>
              <a:rPr lang="en-US" sz="2400" b="1" dirty="0" err="1"/>
              <a:t>dianggap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ruang</a:t>
            </a:r>
            <a:r>
              <a:rPr lang="en-US" sz="2400" b="1" dirty="0"/>
              <a:t> </a:t>
            </a:r>
            <a:r>
              <a:rPr lang="en-US" sz="2400" b="1" dirty="0" err="1"/>
              <a:t>bagi</a:t>
            </a:r>
            <a:r>
              <a:rPr lang="en-US" sz="2400" b="1" dirty="0"/>
              <a:t> </a:t>
            </a:r>
            <a:r>
              <a:rPr lang="en-US" sz="2400" b="1" dirty="0" err="1" smtClean="0"/>
              <a:t>demokrasi</a:t>
            </a:r>
            <a:r>
              <a:rPr lang="en-US" sz="2400" b="1" dirty="0" smtClean="0"/>
              <a:t>.</a:t>
            </a:r>
            <a:endParaRPr lang="en-US" sz="2000" b="1" dirty="0"/>
          </a:p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smtClean="0"/>
              <a:t>Media </a:t>
            </a:r>
            <a:r>
              <a:rPr lang="en-US" sz="2400" b="1" dirty="0"/>
              <a:t>yang </a:t>
            </a:r>
            <a:r>
              <a:rPr lang="en-US" sz="2400" b="1" dirty="0" err="1"/>
              <a:t>dianggap</a:t>
            </a:r>
            <a:r>
              <a:rPr lang="en-US" sz="2400" b="1" dirty="0"/>
              <a:t> </a:t>
            </a:r>
            <a:r>
              <a:rPr lang="en-US" sz="2400" b="1" dirty="0" err="1"/>
              <a:t>sangat</a:t>
            </a:r>
            <a:r>
              <a:rPr lang="en-US" sz="2400" b="1" dirty="0"/>
              <a:t> </a:t>
            </a:r>
            <a:r>
              <a:rPr lang="en-US" sz="2400" b="1" dirty="0" err="1"/>
              <a:t>berperan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membentuk</a:t>
            </a:r>
            <a:r>
              <a:rPr lang="en-US" sz="2400" b="1" dirty="0"/>
              <a:t> </a:t>
            </a:r>
            <a:r>
              <a:rPr lang="en-US" sz="2400" b="1" dirty="0" err="1"/>
              <a:t>opini</a:t>
            </a:r>
            <a:r>
              <a:rPr lang="en-US" sz="2400" b="1" dirty="0"/>
              <a:t> </a:t>
            </a:r>
            <a:r>
              <a:rPr lang="en-US" sz="2400" b="1" dirty="0" err="1"/>
              <a:t>diberangus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pemerintah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. </a:t>
            </a:r>
            <a:r>
              <a:rPr lang="en-US" sz="2400" b="1" dirty="0" err="1"/>
              <a:t>Pada</a:t>
            </a:r>
            <a:r>
              <a:rPr lang="en-US" sz="2400" b="1" dirty="0"/>
              <a:t> November 2014, </a:t>
            </a:r>
            <a:r>
              <a:rPr lang="en-US" sz="2400" b="1" dirty="0" err="1"/>
              <a:t>kabinet</a:t>
            </a:r>
            <a:r>
              <a:rPr lang="en-US" sz="2400" b="1" dirty="0"/>
              <a:t> </a:t>
            </a:r>
            <a:r>
              <a:rPr lang="en-US" sz="2400" b="1" dirty="0" err="1"/>
              <a:t>mempertimbangkan</a:t>
            </a:r>
            <a:r>
              <a:rPr lang="en-US" sz="2400" b="1" dirty="0"/>
              <a:t> RUU yang </a:t>
            </a:r>
            <a:r>
              <a:rPr lang="en-US" sz="2400" b="1" dirty="0" err="1"/>
              <a:t>melarang</a:t>
            </a:r>
            <a:r>
              <a:rPr lang="en-US" sz="2400" b="1" dirty="0"/>
              <a:t> </a:t>
            </a:r>
            <a:r>
              <a:rPr lang="en-US" sz="2400" b="1" dirty="0" err="1"/>
              <a:t>publikasi</a:t>
            </a:r>
            <a:r>
              <a:rPr lang="en-US" sz="2400" b="1" dirty="0"/>
              <a:t> </a:t>
            </a:r>
            <a:r>
              <a:rPr lang="en-US" sz="2400" b="1" dirty="0" err="1"/>
              <a:t>informasi</a:t>
            </a:r>
            <a:r>
              <a:rPr lang="en-US" sz="2400" b="1" dirty="0"/>
              <a:t> yang </a:t>
            </a:r>
            <a:r>
              <a:rPr lang="en-US" sz="2400" b="1" dirty="0" err="1"/>
              <a:t>tekait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Angkatan</a:t>
            </a:r>
            <a:r>
              <a:rPr lang="en-US" sz="2400" b="1" dirty="0"/>
              <a:t> </a:t>
            </a:r>
            <a:r>
              <a:rPr lang="en-US" sz="2400" b="1" dirty="0" err="1"/>
              <a:t>Bersenjata</a:t>
            </a:r>
            <a:r>
              <a:rPr lang="en-US" sz="2400" b="1" dirty="0"/>
              <a:t>,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cetak</a:t>
            </a:r>
            <a:r>
              <a:rPr lang="en-US" sz="2400" b="1" dirty="0"/>
              <a:t>, radio, </a:t>
            </a:r>
            <a:r>
              <a:rPr lang="en-US" sz="2400" b="1" dirty="0" err="1"/>
              <a:t>televisi</a:t>
            </a:r>
            <a:r>
              <a:rPr lang="en-US" sz="2400" b="1" dirty="0"/>
              <a:t> </a:t>
            </a:r>
            <a:r>
              <a:rPr lang="en-US" sz="2400" b="1" dirty="0" err="1"/>
              <a:t>maupun</a:t>
            </a:r>
            <a:r>
              <a:rPr lang="en-US" sz="2400" b="1" dirty="0"/>
              <a:t> media </a:t>
            </a:r>
            <a:r>
              <a:rPr lang="en-US" sz="2400" b="1" dirty="0" err="1"/>
              <a:t>sosial</a:t>
            </a:r>
            <a:r>
              <a:rPr lang="en-US" sz="2400" b="1" dirty="0"/>
              <a:t>. </a:t>
            </a:r>
            <a:r>
              <a:rPr lang="en-US" sz="2400" b="1" dirty="0" err="1"/>
              <a:t>Larangan</a:t>
            </a:r>
            <a:r>
              <a:rPr lang="en-US" sz="2400" b="1" dirty="0"/>
              <a:t> </a:t>
            </a:r>
            <a:r>
              <a:rPr lang="en-US" sz="2400" b="1" dirty="0" err="1"/>
              <a:t>terkait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analisis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investigasi</a:t>
            </a:r>
            <a:r>
              <a:rPr lang="en-US" sz="2400" b="1" dirty="0"/>
              <a:t>, </a:t>
            </a:r>
            <a:r>
              <a:rPr lang="en-US" sz="2400" b="1" dirty="0" err="1"/>
              <a:t>statistik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data </a:t>
            </a:r>
            <a:r>
              <a:rPr lang="en-US" sz="2400" b="1" dirty="0" err="1"/>
              <a:t>mengenai</a:t>
            </a:r>
            <a:r>
              <a:rPr lang="en-US" sz="2400" b="1" dirty="0"/>
              <a:t> </a:t>
            </a:r>
            <a:r>
              <a:rPr lang="en-US" sz="2400" b="1" dirty="0" err="1"/>
              <a:t>aset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strategi</a:t>
            </a:r>
            <a:r>
              <a:rPr lang="en-US" sz="2400" b="1" dirty="0"/>
              <a:t> </a:t>
            </a:r>
            <a:r>
              <a:rPr lang="en-US" sz="2400" b="1" dirty="0" err="1"/>
              <a:t>militer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“</a:t>
            </a:r>
            <a:r>
              <a:rPr lang="en-US" sz="2400" b="1" dirty="0" err="1"/>
              <a:t>informasi</a:t>
            </a:r>
            <a:r>
              <a:rPr lang="en-US" sz="2400" b="1" dirty="0"/>
              <a:t> lain yang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mengganggu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</a:t>
            </a:r>
            <a:r>
              <a:rPr lang="en-US" sz="2400" b="1" dirty="0" err="1"/>
              <a:t>anggota</a:t>
            </a:r>
            <a:r>
              <a:rPr lang="en-US" sz="2400" b="1" dirty="0"/>
              <a:t> </a:t>
            </a:r>
            <a:r>
              <a:rPr lang="en-US" sz="2400" b="1" dirty="0" err="1"/>
              <a:t>angkatan</a:t>
            </a:r>
            <a:r>
              <a:rPr lang="en-US" sz="2400" b="1" dirty="0"/>
              <a:t> </a:t>
            </a:r>
            <a:r>
              <a:rPr lang="en-US" sz="2400" b="1" dirty="0" err="1"/>
              <a:t>bersenjata</a:t>
            </a:r>
            <a:r>
              <a:rPr lang="en-US" sz="2400" b="1" dirty="0" smtClean="0"/>
              <a:t>.”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65750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idx="1"/>
          </p:nvPr>
        </p:nvSpPr>
        <p:spPr>
          <a:xfrm>
            <a:off x="2042615" y="1828800"/>
            <a:ext cx="6629400" cy="3840163"/>
          </a:xfrm>
          <a:prstGeom prst="rect">
            <a:avLst/>
          </a:prstGeom>
        </p:spPr>
        <p:txBody>
          <a:bodyPr lIns="74066" tIns="37033" rIns="74066" bIns="37033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algn="ctr">
              <a:buNone/>
              <a:defRPr/>
            </a:pPr>
            <a:r>
              <a:rPr lang="es-HN" altLang="id-ID" sz="4800" b="1" dirty="0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/>
                <a:cs typeface="Times New Roman" pitchFamily="18" charset="0"/>
              </a:rPr>
              <a:t>TERIMA </a:t>
            </a:r>
            <a:r>
              <a:rPr lang="es-HN" altLang="id-ID" sz="4800" b="1" dirty="0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/>
                <a:cs typeface="Times New Roman" pitchFamily="18" charset="0"/>
              </a:rPr>
              <a:t>KASIH</a:t>
            </a:r>
          </a:p>
        </p:txBody>
      </p:sp>
    </p:spTree>
    <p:extLst>
      <p:ext uri="{BB962C8B-B14F-4D97-AF65-F5344CB8AC3E}">
        <p14:creationId xmlns:p14="http://schemas.microsoft.com/office/powerpoint/2010/main" val="12452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800" b="1" dirty="0" err="1"/>
              <a:t>Pertarungan</a:t>
            </a:r>
            <a:r>
              <a:rPr lang="en-US" sz="2800" b="1" dirty="0"/>
              <a:t> </a:t>
            </a:r>
            <a:r>
              <a:rPr lang="en-US" sz="2800" b="1" dirty="0" err="1"/>
              <a:t>antar</a:t>
            </a:r>
            <a:r>
              <a:rPr lang="en-US" sz="2800" b="1" dirty="0"/>
              <a:t> </a:t>
            </a:r>
            <a:r>
              <a:rPr lang="en-US" sz="2800" b="1" dirty="0" err="1"/>
              <a:t>tiga</a:t>
            </a:r>
            <a:r>
              <a:rPr lang="en-US" sz="2800" b="1" dirty="0"/>
              <a:t> </a:t>
            </a:r>
            <a:r>
              <a:rPr lang="en-US" sz="2800" b="1" dirty="0" err="1"/>
              <a:t>kekuatan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isu-isu</a:t>
            </a:r>
            <a:r>
              <a:rPr lang="en-US" sz="2800" b="1" dirty="0"/>
              <a:t> </a:t>
            </a:r>
            <a:r>
              <a:rPr lang="en-US" sz="2800" b="1" dirty="0" err="1"/>
              <a:t>berlatar</a:t>
            </a:r>
            <a:r>
              <a:rPr lang="en-US" sz="2800" b="1" dirty="0"/>
              <a:t> </a:t>
            </a:r>
            <a:r>
              <a:rPr lang="en-US" sz="2800" b="1" dirty="0" err="1"/>
              <a:t>belakang</a:t>
            </a:r>
            <a:r>
              <a:rPr lang="en-US" sz="2800" b="1" dirty="0"/>
              <a:t> </a:t>
            </a:r>
            <a:r>
              <a:rPr lang="en-US" sz="2800" b="1" dirty="0" err="1"/>
              <a:t>ideologi</a:t>
            </a:r>
            <a:r>
              <a:rPr lang="en-US" sz="2800" b="1" dirty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penguatan</a:t>
            </a:r>
            <a:r>
              <a:rPr lang="en-US" sz="2800" b="1" dirty="0" smtClean="0"/>
              <a:t>  </a:t>
            </a:r>
            <a:r>
              <a:rPr lang="en-US" sz="2800" b="1" dirty="0" err="1"/>
              <a:t>kelompok-kelompok</a:t>
            </a:r>
            <a:r>
              <a:rPr lang="en-US" sz="2800" b="1" dirty="0"/>
              <a:t> </a:t>
            </a:r>
            <a:r>
              <a:rPr lang="en-US" sz="2800" b="1" dirty="0" err="1"/>
              <a:t>jihadis</a:t>
            </a:r>
            <a:r>
              <a:rPr lang="en-US" sz="2800" b="1" dirty="0"/>
              <a:t> </a:t>
            </a:r>
            <a:r>
              <a:rPr lang="en-US" sz="2800" b="1" dirty="0" smtClean="0"/>
              <a:t>di </a:t>
            </a:r>
            <a:r>
              <a:rPr lang="en-US" sz="2800" b="1" dirty="0" err="1"/>
              <a:t>seluruh</a:t>
            </a:r>
            <a:r>
              <a:rPr lang="en-US" sz="2800" b="1" dirty="0"/>
              <a:t> </a:t>
            </a:r>
            <a:r>
              <a:rPr lang="en-US" sz="2800" b="1" dirty="0" err="1"/>
              <a:t>kawasan</a:t>
            </a:r>
            <a:r>
              <a:rPr lang="en-US" sz="2800" b="1" dirty="0"/>
              <a:t> </a:t>
            </a:r>
            <a:r>
              <a:rPr lang="en-US" sz="2800" b="1" dirty="0" err="1" smtClean="0"/>
              <a:t>Timur</a:t>
            </a:r>
            <a:r>
              <a:rPr lang="en-US" sz="2800" b="1" dirty="0" smtClean="0"/>
              <a:t> Tengah.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2800" b="1" dirty="0" smtClean="0"/>
              <a:t>Trend </a:t>
            </a:r>
            <a:r>
              <a:rPr lang="en-US" sz="2800" b="1" dirty="0" err="1"/>
              <a:t>baru</a:t>
            </a:r>
            <a:r>
              <a:rPr lang="en-US" sz="2800" b="1" dirty="0"/>
              <a:t> </a:t>
            </a:r>
            <a:r>
              <a:rPr lang="en-US" sz="2800" b="1" dirty="0" err="1"/>
              <a:t>munculnya</a:t>
            </a:r>
            <a:r>
              <a:rPr lang="en-US" sz="2800" b="1" dirty="0"/>
              <a:t> </a:t>
            </a:r>
            <a:r>
              <a:rPr lang="en-US" sz="2800" b="1" dirty="0" err="1"/>
              <a:t>kelompok</a:t>
            </a:r>
            <a:r>
              <a:rPr lang="en-US" sz="2800" b="1" dirty="0"/>
              <a:t> NIIS/ISIS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isu</a:t>
            </a:r>
            <a:r>
              <a:rPr lang="en-US" sz="2800" b="1" dirty="0"/>
              <a:t> </a:t>
            </a:r>
            <a:r>
              <a:rPr lang="en-US" sz="2800" b="1" dirty="0" err="1"/>
              <a:t>ideologi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menyebar</a:t>
            </a:r>
            <a:r>
              <a:rPr lang="en-US" sz="2800" b="1" dirty="0"/>
              <a:t> </a:t>
            </a:r>
            <a:r>
              <a:rPr lang="en-US" sz="2800" b="1" dirty="0" err="1"/>
              <a:t>memanfaatkan</a:t>
            </a:r>
            <a:r>
              <a:rPr lang="en-US" sz="2800" b="1" dirty="0"/>
              <a:t> </a:t>
            </a:r>
            <a:r>
              <a:rPr lang="en-US" sz="2800" b="1" dirty="0" err="1"/>
              <a:t>negara-negara</a:t>
            </a:r>
            <a:r>
              <a:rPr lang="en-US" sz="2800" b="1" dirty="0"/>
              <a:t> yang </a:t>
            </a:r>
            <a:r>
              <a:rPr lang="en-US" sz="2800" b="1" dirty="0" err="1"/>
              <a:t>sedang</a:t>
            </a:r>
            <a:r>
              <a:rPr lang="en-US" sz="2800" b="1" dirty="0"/>
              <a:t> </a:t>
            </a:r>
            <a:r>
              <a:rPr lang="en-US" sz="2800" b="1" dirty="0" err="1"/>
              <a:t>kacau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2800" b="1" dirty="0" err="1" smtClean="0"/>
              <a:t>Beberapa</a:t>
            </a:r>
            <a:r>
              <a:rPr lang="en-US" sz="2800" b="1" dirty="0" smtClean="0"/>
              <a:t> </a:t>
            </a:r>
            <a:r>
              <a:rPr lang="en-US" sz="2800" b="1" dirty="0" err="1"/>
              <a:t>negara</a:t>
            </a:r>
            <a:r>
              <a:rPr lang="en-US" sz="2800" b="1" dirty="0"/>
              <a:t> di </a:t>
            </a:r>
            <a:r>
              <a:rPr lang="en-US" sz="2800" b="1" dirty="0" err="1"/>
              <a:t>Timur</a:t>
            </a:r>
            <a:r>
              <a:rPr lang="en-US" sz="2800" b="1" dirty="0"/>
              <a:t> Tengah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Afrika</a:t>
            </a:r>
            <a:r>
              <a:rPr lang="en-US" sz="2800" b="1" dirty="0"/>
              <a:t> Utara </a:t>
            </a:r>
            <a:r>
              <a:rPr lang="en-US" sz="2800" b="1" dirty="0" err="1"/>
              <a:t>menjadi</a:t>
            </a:r>
            <a:r>
              <a:rPr lang="en-US" sz="2800" b="1" dirty="0"/>
              <a:t> target </a:t>
            </a:r>
            <a:r>
              <a:rPr lang="en-US" sz="2800" b="1" dirty="0" err="1"/>
              <a:t>serangan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masuknya</a:t>
            </a:r>
            <a:r>
              <a:rPr lang="en-US" sz="2800" b="1" dirty="0"/>
              <a:t> ISIS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55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86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Pertarungan</a:t>
            </a:r>
            <a:r>
              <a:rPr lang="en-US" sz="2600" b="1" dirty="0"/>
              <a:t> </a:t>
            </a:r>
            <a:r>
              <a:rPr lang="en-US" sz="2600" b="1" dirty="0" err="1"/>
              <a:t>antar</a:t>
            </a:r>
            <a:r>
              <a:rPr lang="en-US" sz="2600" b="1" dirty="0"/>
              <a:t> </a:t>
            </a:r>
            <a:r>
              <a:rPr lang="en-US" sz="2600" b="1" dirty="0" err="1"/>
              <a:t>tiga</a:t>
            </a:r>
            <a:r>
              <a:rPr lang="en-US" sz="2600" b="1" dirty="0"/>
              <a:t> </a:t>
            </a:r>
            <a:r>
              <a:rPr lang="en-US" sz="2600" b="1" dirty="0" err="1"/>
              <a:t>kekuatan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isu-isu</a:t>
            </a:r>
            <a:r>
              <a:rPr lang="en-US" sz="2600" b="1" dirty="0"/>
              <a:t> </a:t>
            </a:r>
            <a:r>
              <a:rPr lang="en-US" sz="2600" b="1" dirty="0" err="1"/>
              <a:t>berlatar</a:t>
            </a:r>
            <a:r>
              <a:rPr lang="en-US" sz="2600" b="1" dirty="0"/>
              <a:t> </a:t>
            </a:r>
            <a:r>
              <a:rPr lang="en-US" sz="2600" b="1" dirty="0" err="1"/>
              <a:t>belakang</a:t>
            </a:r>
            <a:r>
              <a:rPr lang="en-US" sz="2600" b="1" dirty="0"/>
              <a:t> </a:t>
            </a:r>
            <a:r>
              <a:rPr lang="en-US" sz="2600" b="1" dirty="0" err="1"/>
              <a:t>ideologi</a:t>
            </a:r>
            <a:r>
              <a:rPr lang="en-US" sz="2600" b="1" dirty="0"/>
              <a:t> </a:t>
            </a:r>
            <a:r>
              <a:rPr lang="en-US" sz="2600" b="1" dirty="0" err="1" smtClean="0"/>
              <a:t>juga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memunculkan</a:t>
            </a:r>
            <a:r>
              <a:rPr lang="en-US" sz="2600" b="1" dirty="0" smtClean="0"/>
              <a:t> era </a:t>
            </a:r>
            <a:r>
              <a:rPr lang="en-US" sz="2600" b="1" dirty="0" err="1"/>
              <a:t>koalisi</a:t>
            </a:r>
            <a:r>
              <a:rPr lang="en-US" sz="2600" b="1" dirty="0"/>
              <a:t> </a:t>
            </a:r>
            <a:r>
              <a:rPr lang="en-US" sz="2600" b="1" dirty="0" err="1" smtClean="0"/>
              <a:t>baru</a:t>
            </a:r>
            <a:r>
              <a:rPr lang="en-US" sz="2600" b="1" dirty="0"/>
              <a:t> </a:t>
            </a:r>
            <a:r>
              <a:rPr lang="en-US" sz="2600" b="1" dirty="0" smtClean="0"/>
              <a:t>di </a:t>
            </a:r>
            <a:r>
              <a:rPr lang="en-US" sz="2600" b="1" dirty="0" err="1" smtClean="0"/>
              <a:t>Timur</a:t>
            </a:r>
            <a:r>
              <a:rPr lang="en-US" sz="2600" b="1" dirty="0" smtClean="0"/>
              <a:t> Tengah: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600" b="1" dirty="0" err="1"/>
              <a:t>Setelah</a:t>
            </a:r>
            <a:r>
              <a:rPr lang="en-US" sz="2600" b="1" dirty="0"/>
              <a:t> </a:t>
            </a:r>
            <a:r>
              <a:rPr lang="en-US" sz="2600" b="1" dirty="0" err="1"/>
              <a:t>digulingkannya</a:t>
            </a:r>
            <a:r>
              <a:rPr lang="en-US" sz="2600" b="1" dirty="0"/>
              <a:t> </a:t>
            </a:r>
            <a:r>
              <a:rPr lang="en-US" sz="2600" b="1" dirty="0" err="1"/>
              <a:t>Presiden</a:t>
            </a:r>
            <a:r>
              <a:rPr lang="en-US" sz="2600" b="1" dirty="0"/>
              <a:t> Muhammad </a:t>
            </a:r>
            <a:r>
              <a:rPr lang="en-US" sz="2600" b="1" dirty="0" err="1"/>
              <a:t>Mursi</a:t>
            </a:r>
            <a:r>
              <a:rPr lang="en-US" sz="2600" b="1" dirty="0"/>
              <a:t> yang </a:t>
            </a:r>
            <a:r>
              <a:rPr lang="en-US" sz="2600" b="1" dirty="0" err="1"/>
              <a:t>berasal</a:t>
            </a:r>
            <a:r>
              <a:rPr lang="en-US" sz="2600" b="1" dirty="0"/>
              <a:t> </a:t>
            </a:r>
            <a:r>
              <a:rPr lang="en-US" sz="2600" b="1" dirty="0" smtClean="0"/>
              <a:t>IM </a:t>
            </a:r>
            <a:r>
              <a:rPr lang="en-US" sz="2600" b="1" dirty="0"/>
              <a:t>di </a:t>
            </a:r>
            <a:r>
              <a:rPr lang="en-US" sz="2600" b="1" dirty="0" err="1" smtClean="0"/>
              <a:t>Mesir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oleh</a:t>
            </a:r>
            <a:r>
              <a:rPr lang="en-US" sz="2600" b="1" dirty="0" smtClean="0"/>
              <a:t> </a:t>
            </a:r>
            <a:r>
              <a:rPr lang="en-US" sz="2600" b="1" dirty="0" err="1"/>
              <a:t>militer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3 </a:t>
            </a:r>
            <a:r>
              <a:rPr lang="en-US" sz="2600" b="1" dirty="0" err="1"/>
              <a:t>Juli</a:t>
            </a:r>
            <a:r>
              <a:rPr lang="en-US" sz="2600" b="1" dirty="0"/>
              <a:t> 2013, </a:t>
            </a:r>
            <a:r>
              <a:rPr lang="en-US" sz="2600" b="1" dirty="0" err="1"/>
              <a:t>muncul</a:t>
            </a:r>
            <a:r>
              <a:rPr lang="en-US" sz="2600" b="1" dirty="0"/>
              <a:t> </a:t>
            </a:r>
            <a:r>
              <a:rPr lang="en-US" sz="2600" b="1" dirty="0" err="1"/>
              <a:t>kubu</a:t>
            </a:r>
            <a:r>
              <a:rPr lang="en-US" sz="2600" b="1" dirty="0"/>
              <a:t> pro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kontra</a:t>
            </a:r>
            <a:r>
              <a:rPr lang="en-US" sz="2600" b="1" dirty="0"/>
              <a:t> IM di </a:t>
            </a:r>
            <a:r>
              <a:rPr lang="en-US" sz="2600" b="1" dirty="0" err="1" smtClean="0"/>
              <a:t>Timur</a:t>
            </a:r>
            <a:r>
              <a:rPr lang="en-US" sz="2600" b="1" dirty="0" smtClean="0"/>
              <a:t> Tengah. </a:t>
            </a:r>
            <a:endParaRPr lang="en-US" sz="2600" b="1" dirty="0"/>
          </a:p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/>
              <a:t>September 2014, </a:t>
            </a:r>
            <a:r>
              <a:rPr lang="en-US" sz="2600" b="1" dirty="0" err="1"/>
              <a:t>terbentuk</a:t>
            </a:r>
            <a:r>
              <a:rPr lang="en-US" sz="2600" b="1" dirty="0"/>
              <a:t> </a:t>
            </a:r>
            <a:r>
              <a:rPr lang="en-US" sz="2600" b="1" dirty="0" err="1"/>
              <a:t>koalisi</a:t>
            </a:r>
            <a:r>
              <a:rPr lang="en-US" sz="2600" b="1" dirty="0"/>
              <a:t> </a:t>
            </a:r>
            <a:r>
              <a:rPr lang="en-US" sz="2600" b="1" dirty="0" err="1"/>
              <a:t>internasional</a:t>
            </a:r>
            <a:r>
              <a:rPr lang="en-US" sz="2600" b="1" dirty="0"/>
              <a:t> </a:t>
            </a:r>
            <a:r>
              <a:rPr lang="en-US" sz="2600" b="1" dirty="0" err="1"/>
              <a:t>pimpinan</a:t>
            </a:r>
            <a:r>
              <a:rPr lang="en-US" sz="2600" b="1" dirty="0"/>
              <a:t> </a:t>
            </a:r>
            <a:r>
              <a:rPr lang="en-US" sz="2600" b="1" dirty="0" smtClean="0"/>
              <a:t>AS </a:t>
            </a:r>
            <a:r>
              <a:rPr lang="en-US" sz="2600" b="1" dirty="0" err="1"/>
              <a:t>untuk</a:t>
            </a:r>
            <a:r>
              <a:rPr lang="en-US" sz="2600" b="1" dirty="0"/>
              <a:t> </a:t>
            </a:r>
            <a:r>
              <a:rPr lang="en-US" sz="2600" b="1" dirty="0" err="1"/>
              <a:t>memerangi</a:t>
            </a:r>
            <a:r>
              <a:rPr lang="en-US" sz="2600" b="1" dirty="0"/>
              <a:t> </a:t>
            </a:r>
            <a:r>
              <a:rPr lang="en-US" sz="2600" b="1" dirty="0" err="1"/>
              <a:t>kelompok</a:t>
            </a:r>
            <a:r>
              <a:rPr lang="en-US" sz="2600" b="1" dirty="0"/>
              <a:t> Negara Islam di </a:t>
            </a:r>
            <a:r>
              <a:rPr lang="en-US" sz="2600" b="1" dirty="0" err="1"/>
              <a:t>Irak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Suriah</a:t>
            </a:r>
            <a:r>
              <a:rPr lang="en-US" sz="2600" b="1" dirty="0"/>
              <a:t> di </a:t>
            </a:r>
            <a:r>
              <a:rPr lang="en-US" sz="2600" b="1" dirty="0" err="1"/>
              <a:t>wilayah</a:t>
            </a:r>
            <a:r>
              <a:rPr lang="en-US" sz="2600" b="1" dirty="0"/>
              <a:t> </a:t>
            </a:r>
            <a:r>
              <a:rPr lang="en-US" sz="2600" b="1" dirty="0" err="1"/>
              <a:t>Irak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Suriah</a:t>
            </a:r>
            <a:r>
              <a:rPr lang="en-US" sz="2600" b="1" dirty="0"/>
              <a:t>. </a:t>
            </a:r>
            <a:endParaRPr lang="en-US" sz="2600" b="1" dirty="0" smtClean="0"/>
          </a:p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 err="1"/>
              <a:t>Maret</a:t>
            </a:r>
            <a:r>
              <a:rPr lang="en-US" sz="2600" b="1" dirty="0"/>
              <a:t> 2015, </a:t>
            </a:r>
            <a:r>
              <a:rPr lang="en-US" sz="2600" b="1" dirty="0" err="1"/>
              <a:t>terbentuk</a:t>
            </a:r>
            <a:r>
              <a:rPr lang="en-US" sz="2600" b="1" dirty="0"/>
              <a:t> </a:t>
            </a:r>
            <a:r>
              <a:rPr lang="en-US" sz="2600" b="1" dirty="0" err="1"/>
              <a:t>koalisi</a:t>
            </a:r>
            <a:r>
              <a:rPr lang="en-US" sz="2600" b="1" dirty="0"/>
              <a:t> Arab yang </a:t>
            </a:r>
            <a:r>
              <a:rPr lang="en-US" sz="2600" b="1" dirty="0" err="1"/>
              <a:t>terdiri</a:t>
            </a:r>
            <a:r>
              <a:rPr lang="en-US" sz="2600" b="1" dirty="0"/>
              <a:t> </a:t>
            </a:r>
            <a:r>
              <a:rPr lang="en-US" sz="2600" b="1" dirty="0" err="1"/>
              <a:t>atas</a:t>
            </a:r>
            <a:r>
              <a:rPr lang="en-US" sz="2600" b="1" dirty="0"/>
              <a:t> </a:t>
            </a:r>
            <a:r>
              <a:rPr lang="en-US" sz="2600" b="1" dirty="0" err="1"/>
              <a:t>sembilan</a:t>
            </a:r>
            <a:r>
              <a:rPr lang="en-US" sz="2600" b="1" dirty="0"/>
              <a:t> </a:t>
            </a:r>
            <a:r>
              <a:rPr lang="en-US" sz="2600" b="1" dirty="0" err="1"/>
              <a:t>negara</a:t>
            </a:r>
            <a:r>
              <a:rPr lang="en-US" sz="2600" b="1" dirty="0"/>
              <a:t> </a:t>
            </a:r>
            <a:r>
              <a:rPr lang="en-US" sz="2600" b="1" dirty="0" err="1"/>
              <a:t>pimpinan</a:t>
            </a:r>
            <a:r>
              <a:rPr lang="en-US" sz="2600" b="1" dirty="0"/>
              <a:t> Arab Saudi </a:t>
            </a:r>
            <a:r>
              <a:rPr lang="en-US" sz="2600" b="1" dirty="0" err="1"/>
              <a:t>untuk</a:t>
            </a:r>
            <a:r>
              <a:rPr lang="en-US" sz="2600" b="1" dirty="0"/>
              <a:t> </a:t>
            </a:r>
            <a:r>
              <a:rPr lang="en-US" sz="2600" b="1" dirty="0" err="1"/>
              <a:t>memerangi</a:t>
            </a:r>
            <a:r>
              <a:rPr lang="en-US" sz="2600" b="1" dirty="0"/>
              <a:t> </a:t>
            </a:r>
            <a:r>
              <a:rPr lang="en-US" sz="2600" b="1" dirty="0" err="1"/>
              <a:t>pemberontak</a:t>
            </a:r>
            <a:r>
              <a:rPr lang="en-US" sz="2600" b="1" dirty="0"/>
              <a:t> Al-</a:t>
            </a:r>
            <a:r>
              <a:rPr lang="en-US" sz="2600" b="1" dirty="0" err="1"/>
              <a:t>Houthi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loyalis</a:t>
            </a:r>
            <a:r>
              <a:rPr lang="en-US" sz="2600" b="1" dirty="0"/>
              <a:t> </a:t>
            </a:r>
            <a:r>
              <a:rPr lang="en-US" sz="2600" b="1" dirty="0" err="1"/>
              <a:t>mantan</a:t>
            </a:r>
            <a:r>
              <a:rPr lang="en-US" sz="2600" b="1" dirty="0"/>
              <a:t> </a:t>
            </a:r>
            <a:r>
              <a:rPr lang="en-US" sz="2600" b="1" dirty="0" err="1"/>
              <a:t>Presiden</a:t>
            </a:r>
            <a:r>
              <a:rPr lang="en-US" sz="2600" b="1" dirty="0"/>
              <a:t> Ali Abdullah </a:t>
            </a:r>
            <a:r>
              <a:rPr lang="en-US" sz="2600" b="1" dirty="0" err="1"/>
              <a:t>Saleh</a:t>
            </a:r>
            <a:r>
              <a:rPr lang="en-US" sz="2600" b="1" dirty="0"/>
              <a:t> di </a:t>
            </a:r>
            <a:r>
              <a:rPr lang="en-US" sz="2600" b="1" dirty="0" err="1"/>
              <a:t>Yaman</a:t>
            </a:r>
            <a:r>
              <a:rPr lang="en-US" sz="2600" b="1" dirty="0"/>
              <a:t>. </a:t>
            </a:r>
            <a:endParaRPr lang="en-US" sz="2600" b="1" dirty="0" smtClean="0"/>
          </a:p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600" b="1" dirty="0" err="1" smtClean="0"/>
              <a:t>Pada</a:t>
            </a:r>
            <a:r>
              <a:rPr lang="en-US" sz="2600" b="1" dirty="0" smtClean="0"/>
              <a:t> </a:t>
            </a:r>
            <a:r>
              <a:rPr lang="en-US" sz="2600" b="1" dirty="0"/>
              <a:t>25 September 2015, </a:t>
            </a:r>
            <a:r>
              <a:rPr lang="en-US" sz="2600" b="1" dirty="0" err="1"/>
              <a:t>telah</a:t>
            </a:r>
            <a:r>
              <a:rPr lang="en-US" sz="2600" b="1" dirty="0"/>
              <a:t> </a:t>
            </a:r>
            <a:r>
              <a:rPr lang="en-US" sz="2600" b="1" dirty="0" err="1"/>
              <a:t>dibentuk</a:t>
            </a:r>
            <a:r>
              <a:rPr lang="en-US" sz="2600" b="1" dirty="0"/>
              <a:t> </a:t>
            </a:r>
            <a:r>
              <a:rPr lang="en-US" sz="2600" b="1" dirty="0" err="1"/>
              <a:t>komite</a:t>
            </a:r>
            <a:r>
              <a:rPr lang="en-US" sz="2600" b="1" dirty="0"/>
              <a:t> </a:t>
            </a:r>
            <a:r>
              <a:rPr lang="en-US" sz="2600" b="1" dirty="0" err="1"/>
              <a:t>keamanan</a:t>
            </a:r>
            <a:r>
              <a:rPr lang="en-US" sz="2600" b="1" dirty="0"/>
              <a:t> yang </a:t>
            </a:r>
            <a:r>
              <a:rPr lang="en-US" sz="2600" b="1" dirty="0" err="1"/>
              <a:t>beranggotakan</a:t>
            </a:r>
            <a:r>
              <a:rPr lang="en-US" sz="2600" b="1" dirty="0"/>
              <a:t> </a:t>
            </a:r>
            <a:r>
              <a:rPr lang="en-US" sz="2600" b="1" dirty="0" err="1"/>
              <a:t>empat</a:t>
            </a:r>
            <a:r>
              <a:rPr lang="en-US" sz="2600" b="1" dirty="0"/>
              <a:t> </a:t>
            </a:r>
            <a:r>
              <a:rPr lang="en-US" sz="2600" b="1" dirty="0" err="1"/>
              <a:t>negara</a:t>
            </a:r>
            <a:r>
              <a:rPr lang="en-US" sz="2600" b="1" dirty="0"/>
              <a:t>, </a:t>
            </a:r>
            <a:r>
              <a:rPr lang="en-US" sz="2600" b="1" dirty="0" err="1"/>
              <a:t>yakni</a:t>
            </a:r>
            <a:r>
              <a:rPr lang="en-US" sz="2600" b="1" dirty="0"/>
              <a:t> </a:t>
            </a:r>
            <a:r>
              <a:rPr lang="en-US" sz="2600" b="1" dirty="0" err="1"/>
              <a:t>Rusia</a:t>
            </a:r>
            <a:r>
              <a:rPr lang="en-US" sz="2600" b="1" dirty="0"/>
              <a:t>, Iran, </a:t>
            </a:r>
            <a:r>
              <a:rPr lang="en-US" sz="2600" b="1" dirty="0" err="1"/>
              <a:t>Irak</a:t>
            </a:r>
            <a:r>
              <a:rPr lang="en-US" sz="2600" b="1" dirty="0"/>
              <a:t>,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Suriah</a:t>
            </a:r>
            <a:r>
              <a:rPr lang="en-US" sz="2600" b="1" dirty="0"/>
              <a:t>, </a:t>
            </a:r>
            <a:r>
              <a:rPr lang="en-US" sz="2600" b="1" dirty="0" err="1"/>
              <a:t>untuk</a:t>
            </a:r>
            <a:r>
              <a:rPr lang="en-US" sz="2600" b="1" dirty="0"/>
              <a:t> </a:t>
            </a:r>
            <a:r>
              <a:rPr lang="en-US" sz="2600" b="1" dirty="0" err="1"/>
              <a:t>memerangi</a:t>
            </a:r>
            <a:r>
              <a:rPr lang="en-US" sz="2600" b="1" dirty="0"/>
              <a:t> NIIS/ISIS.</a:t>
            </a:r>
          </a:p>
          <a:p>
            <a:pPr>
              <a:spcBef>
                <a:spcPts val="0"/>
              </a:spcBef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00029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Mesir</a:t>
            </a:r>
            <a:r>
              <a:rPr lang="en-US" sz="2400" b="1" dirty="0" smtClean="0"/>
              <a:t> </a:t>
            </a:r>
            <a:r>
              <a:rPr lang="en-US" sz="2400" b="1" dirty="0" err="1"/>
              <a:t>sendiri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negara</a:t>
            </a:r>
            <a:r>
              <a:rPr lang="en-US" sz="2400" b="1" dirty="0"/>
              <a:t> yang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pertarungan</a:t>
            </a:r>
            <a:r>
              <a:rPr lang="en-US" sz="2400" b="1" dirty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kekuatan</a:t>
            </a:r>
            <a:r>
              <a:rPr lang="en-US" sz="2400" b="1" dirty="0"/>
              <a:t> di </a:t>
            </a:r>
            <a:r>
              <a:rPr lang="en-US" sz="2400" b="1" dirty="0" err="1"/>
              <a:t>Timur</a:t>
            </a:r>
            <a:r>
              <a:rPr lang="en-US" sz="2400" b="1" dirty="0"/>
              <a:t> Tengah </a:t>
            </a:r>
            <a:r>
              <a:rPr lang="en-US" sz="2400" b="1" dirty="0" err="1"/>
              <a:t>tersebut</a:t>
            </a:r>
            <a:r>
              <a:rPr lang="en-US" sz="2400" b="1" dirty="0"/>
              <a:t>.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400" b="1" dirty="0" err="1" smtClean="0"/>
              <a:t>Isu-isu</a:t>
            </a:r>
            <a:r>
              <a:rPr lang="en-US" sz="2400" b="1" dirty="0" smtClean="0"/>
              <a:t> </a:t>
            </a:r>
            <a:r>
              <a:rPr lang="en-US" sz="2400" b="1" dirty="0" err="1"/>
              <a:t>penting</a:t>
            </a:r>
            <a:r>
              <a:rPr lang="en-US" sz="2400" b="1" dirty="0"/>
              <a:t> </a:t>
            </a:r>
            <a:r>
              <a:rPr lang="en-US" sz="2400" b="1" dirty="0" err="1" smtClean="0"/>
              <a:t>berkaitan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Perkembangan</a:t>
            </a:r>
            <a:r>
              <a:rPr lang="en-US" sz="2400" b="1" dirty="0" smtClean="0"/>
              <a:t> </a:t>
            </a:r>
            <a:r>
              <a:rPr lang="en-US" sz="2400" b="1" dirty="0" err="1"/>
              <a:t>situasi</a:t>
            </a:r>
            <a:r>
              <a:rPr lang="en-US" sz="2400" b="1" dirty="0"/>
              <a:t> di </a:t>
            </a:r>
            <a:r>
              <a:rPr lang="en-US" sz="2400" b="1" dirty="0" err="1"/>
              <a:t>Timur</a:t>
            </a:r>
            <a:r>
              <a:rPr lang="en-US" sz="2400" b="1" dirty="0"/>
              <a:t> Tengah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Mesir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lain: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Penyelesaian</a:t>
            </a:r>
            <a:r>
              <a:rPr lang="en-US" sz="2400" b="1" dirty="0" smtClean="0"/>
              <a:t> </a:t>
            </a:r>
            <a:r>
              <a:rPr lang="en-US" sz="2400" b="1" dirty="0" err="1"/>
              <a:t>konflik</a:t>
            </a:r>
            <a:r>
              <a:rPr lang="en-US" sz="2400" b="1" dirty="0"/>
              <a:t> </a:t>
            </a:r>
            <a:r>
              <a:rPr lang="en-US" sz="2400" b="1" dirty="0" err="1"/>
              <a:t>Palestina</a:t>
            </a:r>
            <a:r>
              <a:rPr lang="en-US" sz="2400" b="1" dirty="0"/>
              <a:t> – Israel, </a:t>
            </a:r>
            <a:endParaRPr lang="en-US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Dinamika</a:t>
            </a:r>
            <a:r>
              <a:rPr lang="en-US" sz="2400" b="1" dirty="0" smtClean="0"/>
              <a:t>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– Qatar</a:t>
            </a:r>
            <a:r>
              <a:rPr lang="en-US" sz="2400" b="1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Konflik</a:t>
            </a:r>
            <a:r>
              <a:rPr lang="en-US" sz="2400" b="1" dirty="0" smtClean="0"/>
              <a:t> Libya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ancaman</a:t>
            </a:r>
            <a:r>
              <a:rPr lang="en-US" sz="2400" b="1" dirty="0" smtClean="0"/>
              <a:t> ISIS,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Krisis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Keamanan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Suriah</a:t>
            </a:r>
            <a:r>
              <a:rPr lang="en-US" sz="2400" b="1" dirty="0"/>
              <a:t>,</a:t>
            </a:r>
            <a:endParaRPr lang="en-US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/>
              <a:t>Mesir</a:t>
            </a:r>
            <a:r>
              <a:rPr lang="en-US" sz="2400" b="1" dirty="0"/>
              <a:t> – Arab Saudi</a:t>
            </a:r>
            <a:r>
              <a:rPr lang="en-US" sz="2400" b="1" dirty="0" smtClean="0"/>
              <a:t>, </a:t>
            </a:r>
            <a:endParaRPr lang="en-US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400" b="1" dirty="0" err="1" smtClean="0"/>
              <a:t>Ancaman</a:t>
            </a:r>
            <a:r>
              <a:rPr lang="en-US" sz="2400" b="1" dirty="0" smtClean="0"/>
              <a:t> </a:t>
            </a:r>
            <a:r>
              <a:rPr lang="en-US" sz="2400" b="1" dirty="0"/>
              <a:t>ISIS di </a:t>
            </a:r>
            <a:r>
              <a:rPr lang="en-US" sz="2400" b="1" dirty="0" err="1" smtClean="0"/>
              <a:t>kawasan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08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Penyelesaian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Konflik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Palestina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-Israel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Autofit/>
          </a:bodyPr>
          <a:lstStyle/>
          <a:p>
            <a:pPr marL="228600" indent="-2286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Mesir</a:t>
            </a:r>
            <a:r>
              <a:rPr lang="en-US" sz="2000" b="1" dirty="0" smtClean="0"/>
              <a:t>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konflik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kelompok</a:t>
            </a:r>
            <a:r>
              <a:rPr lang="en-US" sz="2000" b="1" dirty="0"/>
              <a:t> Hamas, </a:t>
            </a:r>
            <a:r>
              <a:rPr lang="en-US" sz="2000" b="1" dirty="0" err="1"/>
              <a:t>namun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selalu</a:t>
            </a:r>
            <a:r>
              <a:rPr lang="en-US" sz="2000" b="1" dirty="0"/>
              <a:t> </a:t>
            </a:r>
            <a:r>
              <a:rPr lang="en-US" sz="2000" b="1" dirty="0" err="1" smtClean="0"/>
              <a:t>menyatakan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mendukung</a:t>
            </a:r>
            <a:r>
              <a:rPr lang="en-US" sz="2000" b="1" dirty="0" smtClean="0"/>
              <a:t> </a:t>
            </a:r>
            <a:r>
              <a:rPr lang="en-US" sz="2000" b="1" dirty="0" err="1"/>
              <a:t>berdirinya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Palestina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batas</a:t>
            </a:r>
            <a:r>
              <a:rPr lang="en-US" sz="2000" b="1" dirty="0"/>
              <a:t> </a:t>
            </a:r>
            <a:r>
              <a:rPr lang="en-US" sz="2000" b="1" dirty="0" err="1"/>
              <a:t>wilayah</a:t>
            </a:r>
            <a:r>
              <a:rPr lang="en-US" sz="2000" b="1" dirty="0"/>
              <a:t> yang </a:t>
            </a:r>
            <a:r>
              <a:rPr lang="en-US" sz="2000" b="1" dirty="0" err="1"/>
              <a:t>ditetapkan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1967. </a:t>
            </a:r>
            <a:endParaRPr lang="en-US" sz="2000" b="1" dirty="0" smtClean="0"/>
          </a:p>
          <a:p>
            <a:pPr marL="228600" indent="-2286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/>
              <a:t>U</a:t>
            </a:r>
            <a:r>
              <a:rPr lang="en-US" sz="2000" b="1" dirty="0" err="1" smtClean="0"/>
              <a:t>paya</a:t>
            </a:r>
            <a:r>
              <a:rPr lang="en-US" sz="2000" b="1" dirty="0" smtClean="0"/>
              <a:t> </a:t>
            </a:r>
            <a:r>
              <a:rPr lang="en-US" sz="2000" b="1" dirty="0"/>
              <a:t>yang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membantu</a:t>
            </a:r>
            <a:r>
              <a:rPr lang="en-US" sz="2000" b="1" dirty="0"/>
              <a:t> </a:t>
            </a:r>
            <a:r>
              <a:rPr lang="en-US" sz="2000" b="1" dirty="0" err="1"/>
              <a:t>Palestina</a:t>
            </a:r>
            <a:r>
              <a:rPr lang="en-US" sz="2000" b="1" dirty="0"/>
              <a:t> </a:t>
            </a:r>
            <a:r>
              <a:rPr lang="en-US" sz="2000" b="1" dirty="0" err="1"/>
              <a:t>selama</a:t>
            </a:r>
            <a:r>
              <a:rPr lang="en-US" sz="2000" b="1" dirty="0"/>
              <a:t> </a:t>
            </a:r>
            <a:r>
              <a:rPr lang="en-US" sz="2000" b="1" dirty="0" err="1"/>
              <a:t>tahun</a:t>
            </a:r>
            <a:r>
              <a:rPr lang="en-US" sz="2000" b="1" dirty="0"/>
              <a:t> 2014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berikut</a:t>
            </a:r>
            <a:r>
              <a:rPr lang="en-US" sz="2000" b="1" dirty="0"/>
              <a:t>:</a:t>
            </a:r>
          </a:p>
          <a:p>
            <a:pPr marL="457200" lvl="2" indent="-2286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/>
              <a:t>B</a:t>
            </a:r>
            <a:r>
              <a:rPr lang="en-US" sz="2000" b="1" dirty="0" err="1" smtClean="0"/>
              <a:t>erulang</a:t>
            </a:r>
            <a:r>
              <a:rPr lang="en-US" sz="2000" b="1" dirty="0" smtClean="0"/>
              <a:t> </a:t>
            </a:r>
            <a:r>
              <a:rPr lang="en-US" sz="2000" b="1" dirty="0"/>
              <a:t>kali </a:t>
            </a:r>
            <a:r>
              <a:rPr lang="en-US" sz="2000" b="1" dirty="0" err="1"/>
              <a:t>mengeluarkan</a:t>
            </a:r>
            <a:r>
              <a:rPr lang="en-US" sz="2000" b="1" dirty="0"/>
              <a:t> </a:t>
            </a:r>
            <a:r>
              <a:rPr lang="en-US" sz="2000" b="1" dirty="0" err="1"/>
              <a:t>pernyataan</a:t>
            </a:r>
            <a:r>
              <a:rPr lang="en-US" sz="2000" b="1" dirty="0"/>
              <a:t> </a:t>
            </a:r>
            <a:r>
              <a:rPr lang="en-US" sz="2000" b="1" dirty="0" err="1"/>
              <a:t>tegas</a:t>
            </a:r>
            <a:r>
              <a:rPr lang="en-US" sz="2000" b="1" dirty="0"/>
              <a:t> </a:t>
            </a:r>
            <a:r>
              <a:rPr lang="en-US" sz="2000" b="1" dirty="0" err="1"/>
              <a:t>mengutuk</a:t>
            </a:r>
            <a:r>
              <a:rPr lang="en-US" sz="2000" b="1" dirty="0"/>
              <a:t> </a:t>
            </a:r>
            <a:r>
              <a:rPr lang="en-US" sz="2000" b="1" dirty="0" err="1"/>
              <a:t>agresi</a:t>
            </a:r>
            <a:r>
              <a:rPr lang="en-US" sz="2000" b="1" dirty="0"/>
              <a:t> Israel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wilayah</a:t>
            </a:r>
            <a:r>
              <a:rPr lang="en-US" sz="2000" b="1" dirty="0"/>
              <a:t> </a:t>
            </a:r>
            <a:r>
              <a:rPr lang="en-US" sz="2000" b="1" dirty="0" err="1"/>
              <a:t>Jalur</a:t>
            </a:r>
            <a:r>
              <a:rPr lang="en-US" sz="2000" b="1" dirty="0"/>
              <a:t> Gaza yang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menewaskan</a:t>
            </a:r>
            <a:r>
              <a:rPr lang="en-US" sz="2000" b="1" dirty="0"/>
              <a:t> 2.200 </a:t>
            </a:r>
            <a:r>
              <a:rPr lang="en-US" sz="2000" b="1" dirty="0" err="1"/>
              <a:t>warga</a:t>
            </a:r>
            <a:r>
              <a:rPr lang="en-US" sz="2000" b="1" dirty="0"/>
              <a:t> </a:t>
            </a:r>
            <a:r>
              <a:rPr lang="en-US" sz="2000" b="1" dirty="0" err="1"/>
              <a:t>sipil</a:t>
            </a:r>
            <a:r>
              <a:rPr lang="en-US" sz="2000" b="1" dirty="0"/>
              <a:t> </a:t>
            </a:r>
            <a:r>
              <a:rPr lang="en-US" sz="2000" b="1" dirty="0" err="1"/>
              <a:t>Palestina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mengakibatkan</a:t>
            </a:r>
            <a:r>
              <a:rPr lang="en-US" sz="2000" b="1" dirty="0"/>
              <a:t> 100.000 orang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kehilangan</a:t>
            </a:r>
            <a:r>
              <a:rPr lang="en-US" sz="2000" b="1" dirty="0"/>
              <a:t> </a:t>
            </a:r>
            <a:r>
              <a:rPr lang="en-US" sz="2000" b="1" dirty="0" err="1"/>
              <a:t>tempat</a:t>
            </a:r>
            <a:r>
              <a:rPr lang="en-US" sz="2000" b="1" dirty="0"/>
              <a:t> </a:t>
            </a:r>
            <a:r>
              <a:rPr lang="en-US" sz="2000" b="1" dirty="0" err="1"/>
              <a:t>tinggal</a:t>
            </a:r>
            <a:r>
              <a:rPr lang="en-US" sz="2000" b="1" dirty="0"/>
              <a:t>;</a:t>
            </a:r>
          </a:p>
          <a:p>
            <a:pPr marL="457200" lvl="2" indent="-2286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 smtClean="0"/>
              <a:t>Menggalang</a:t>
            </a:r>
            <a:r>
              <a:rPr lang="en-US" sz="2000" b="1" dirty="0" smtClean="0"/>
              <a:t> </a:t>
            </a:r>
            <a:r>
              <a:rPr lang="en-US" sz="2000" b="1" dirty="0" err="1"/>
              <a:t>dukngan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mendiskusikan</a:t>
            </a:r>
            <a:r>
              <a:rPr lang="en-US" sz="2000" b="1" dirty="0"/>
              <a:t> </a:t>
            </a:r>
            <a:r>
              <a:rPr lang="en-US" sz="2000" b="1" dirty="0" err="1"/>
              <a:t>solusi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konflik</a:t>
            </a:r>
            <a:r>
              <a:rPr lang="en-US" sz="2000" b="1" dirty="0"/>
              <a:t> </a:t>
            </a:r>
            <a:r>
              <a:rPr lang="en-US" sz="2000" b="1" dirty="0" err="1"/>
              <a:t>Palestina</a:t>
            </a:r>
            <a:r>
              <a:rPr lang="en-US" sz="2000" b="1" dirty="0"/>
              <a:t>-Israel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berbagai</a:t>
            </a:r>
            <a:r>
              <a:rPr lang="en-US" sz="2000" b="1" dirty="0"/>
              <a:t> </a:t>
            </a:r>
            <a:r>
              <a:rPr lang="en-US" sz="2000" b="1" dirty="0" err="1"/>
              <a:t>kunjungan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forum </a:t>
            </a:r>
            <a:r>
              <a:rPr lang="en-US" sz="2000" b="1" dirty="0" err="1" smtClean="0"/>
              <a:t>internasional</a:t>
            </a:r>
            <a:r>
              <a:rPr lang="en-US" sz="2000" b="1" dirty="0"/>
              <a:t>;</a:t>
            </a:r>
          </a:p>
          <a:p>
            <a:pPr marL="457200" lvl="2" indent="-2286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Agustus</a:t>
            </a:r>
            <a:r>
              <a:rPr lang="en-US" sz="2000" b="1" dirty="0"/>
              <a:t> 2014,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berhasil</a:t>
            </a:r>
            <a:r>
              <a:rPr lang="en-US" sz="2000" b="1" dirty="0"/>
              <a:t> </a:t>
            </a:r>
            <a:r>
              <a:rPr lang="en-US" sz="2000" b="1" dirty="0" err="1"/>
              <a:t>memediasi</a:t>
            </a:r>
            <a:r>
              <a:rPr lang="en-US" sz="2000" b="1" dirty="0"/>
              <a:t> </a:t>
            </a:r>
            <a:r>
              <a:rPr lang="en-US" sz="2000" b="1" dirty="0" err="1"/>
              <a:t>gencatan</a:t>
            </a:r>
            <a:r>
              <a:rPr lang="en-US" sz="2000" b="1" dirty="0"/>
              <a:t> </a:t>
            </a:r>
            <a:r>
              <a:rPr lang="en-US" sz="2000" b="1" dirty="0" err="1"/>
              <a:t>senjata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Palestina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Israel;</a:t>
            </a:r>
          </a:p>
          <a:p>
            <a:pPr marL="457200" lvl="2" indent="-2286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 smtClean="0"/>
              <a:t>Menjadi</a:t>
            </a:r>
            <a:r>
              <a:rPr lang="en-US" sz="2000" b="1" dirty="0" smtClean="0"/>
              <a:t> </a:t>
            </a:r>
            <a:r>
              <a:rPr lang="en-US" sz="2000" b="1" dirty="0" err="1"/>
              <a:t>perantara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/>
              <a:t>faksi</a:t>
            </a:r>
            <a:r>
              <a:rPr lang="en-US" sz="2000" b="1" dirty="0"/>
              <a:t> di </a:t>
            </a:r>
            <a:r>
              <a:rPr lang="en-US" sz="2000" b="1" dirty="0" err="1"/>
              <a:t>Palestina</a:t>
            </a:r>
            <a:r>
              <a:rPr lang="en-US" sz="2000" b="1" dirty="0"/>
              <a:t> </a:t>
            </a:r>
            <a:r>
              <a:rPr lang="en-US" sz="2000" b="1" dirty="0" err="1"/>
              <a:t>seperti</a:t>
            </a:r>
            <a:r>
              <a:rPr lang="en-US" sz="2000" b="1" dirty="0"/>
              <a:t> HAMAS </a:t>
            </a:r>
            <a:r>
              <a:rPr lang="en-US" sz="2000" b="1" dirty="0" err="1"/>
              <a:t>dan</a:t>
            </a:r>
            <a:r>
              <a:rPr lang="en-US" sz="2000" b="1" dirty="0"/>
              <a:t> PLO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menyamakan</a:t>
            </a:r>
            <a:r>
              <a:rPr lang="en-US" sz="2000" b="1" dirty="0"/>
              <a:t> </a:t>
            </a:r>
            <a:r>
              <a:rPr lang="en-US" sz="2000" b="1" dirty="0" err="1"/>
              <a:t>persepsi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sikap</a:t>
            </a:r>
            <a:r>
              <a:rPr lang="en-US" sz="2000" b="1" dirty="0"/>
              <a:t>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penyelesaian</a:t>
            </a:r>
            <a:r>
              <a:rPr lang="en-US" sz="2000" b="1" dirty="0"/>
              <a:t> </a:t>
            </a:r>
            <a:r>
              <a:rPr lang="en-US" sz="2000" b="1" dirty="0" err="1"/>
              <a:t>konflik</a:t>
            </a:r>
            <a:r>
              <a:rPr lang="en-US" sz="2000" b="1" dirty="0"/>
              <a:t> di </a:t>
            </a:r>
            <a:r>
              <a:rPr lang="en-US" sz="2000" b="1" dirty="0" err="1"/>
              <a:t>Palestina</a:t>
            </a:r>
            <a:r>
              <a:rPr lang="en-US" sz="2000" b="1" dirty="0" smtClean="0"/>
              <a:t>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762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943600"/>
          </a:xfrm>
        </p:spPr>
        <p:txBody>
          <a:bodyPr>
            <a:normAutofit fontScale="32500" lnSpcReduction="20000"/>
          </a:bodyPr>
          <a:lstStyle/>
          <a:p>
            <a:pPr marL="228600" lvl="2" indent="-228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 startAt="5"/>
            </a:pPr>
            <a:r>
              <a:rPr lang="en-US" sz="6200" b="1" dirty="0" err="1" smtClean="0"/>
              <a:t>Pada</a:t>
            </a:r>
            <a:r>
              <a:rPr lang="en-US" sz="6200" b="1" dirty="0" smtClean="0"/>
              <a:t> </a:t>
            </a:r>
            <a:r>
              <a:rPr lang="en-US" sz="6200" b="1" dirty="0"/>
              <a:t>12 </a:t>
            </a:r>
            <a:r>
              <a:rPr lang="en-US" sz="6200" b="1" dirty="0" err="1"/>
              <a:t>Oktober</a:t>
            </a:r>
            <a:r>
              <a:rPr lang="en-US" sz="6200" b="1" dirty="0"/>
              <a:t> 2014, </a:t>
            </a:r>
            <a:r>
              <a:rPr lang="en-US" sz="6200" b="1" dirty="0" err="1" smtClean="0"/>
              <a:t>berhasil</a:t>
            </a:r>
            <a:r>
              <a:rPr lang="en-US" sz="6200" b="1" dirty="0" smtClean="0"/>
              <a:t> </a:t>
            </a:r>
            <a:r>
              <a:rPr lang="en-US" sz="6200" b="1" dirty="0" err="1"/>
              <a:t>menggalang</a:t>
            </a:r>
            <a:r>
              <a:rPr lang="en-US" sz="6200" b="1" dirty="0"/>
              <a:t> </a:t>
            </a:r>
            <a:r>
              <a:rPr lang="en-US" sz="6200" b="1" dirty="0" err="1"/>
              <a:t>bantuan</a:t>
            </a:r>
            <a:r>
              <a:rPr lang="en-US" sz="6200" b="1" dirty="0"/>
              <a:t> </a:t>
            </a:r>
            <a:r>
              <a:rPr lang="en-US" sz="6200" b="1" dirty="0" err="1"/>
              <a:t>untuk</a:t>
            </a:r>
            <a:r>
              <a:rPr lang="en-US" sz="6200" b="1" dirty="0"/>
              <a:t> </a:t>
            </a:r>
            <a:r>
              <a:rPr lang="en-US" sz="6200" b="1" dirty="0" err="1"/>
              <a:t>Palestina</a:t>
            </a:r>
            <a:r>
              <a:rPr lang="en-US" sz="6200" b="1" dirty="0"/>
              <a:t> </a:t>
            </a:r>
            <a:r>
              <a:rPr lang="en-US" sz="6200" b="1" dirty="0" err="1"/>
              <a:t>sebesar</a:t>
            </a:r>
            <a:r>
              <a:rPr lang="en-US" sz="6200" b="1" dirty="0"/>
              <a:t> USD 5.4 </a:t>
            </a:r>
            <a:r>
              <a:rPr lang="en-US" sz="6200" b="1" dirty="0" err="1"/>
              <a:t>milyar</a:t>
            </a:r>
            <a:r>
              <a:rPr lang="en-US" sz="6200" b="1" dirty="0"/>
              <a:t> </a:t>
            </a:r>
            <a:r>
              <a:rPr lang="en-US" sz="6200" b="1" dirty="0" err="1"/>
              <a:t>dengan</a:t>
            </a:r>
            <a:r>
              <a:rPr lang="en-US" sz="6200" b="1" dirty="0"/>
              <a:t> </a:t>
            </a:r>
            <a:r>
              <a:rPr lang="en-US" sz="6200" b="1" dirty="0" err="1"/>
              <a:t>menyelenggarakan</a:t>
            </a:r>
            <a:r>
              <a:rPr lang="en-US" sz="6200" b="1" dirty="0"/>
              <a:t> </a:t>
            </a:r>
            <a:r>
              <a:rPr lang="en-US" sz="6200" b="1" dirty="0" err="1"/>
              <a:t>Konferensi</a:t>
            </a:r>
            <a:r>
              <a:rPr lang="en-US" sz="6200" b="1" dirty="0"/>
              <a:t> </a:t>
            </a:r>
            <a:r>
              <a:rPr lang="en-US" sz="6200" b="1" dirty="0" err="1"/>
              <a:t>Rekonstruksi</a:t>
            </a:r>
            <a:r>
              <a:rPr lang="en-US" sz="6200" b="1" dirty="0"/>
              <a:t> Gaza di Cairo </a:t>
            </a:r>
            <a:r>
              <a:rPr lang="en-US" sz="6200" b="1" dirty="0" err="1"/>
              <a:t>dan</a:t>
            </a:r>
            <a:r>
              <a:rPr lang="en-US" sz="6200" b="1" dirty="0"/>
              <a:t> </a:t>
            </a:r>
            <a:r>
              <a:rPr lang="en-US" sz="6200" b="1" dirty="0" err="1"/>
              <a:t>diikuti</a:t>
            </a:r>
            <a:r>
              <a:rPr lang="en-US" sz="6200" b="1" dirty="0"/>
              <a:t> </a:t>
            </a:r>
            <a:r>
              <a:rPr lang="en-US" sz="6200" b="1" dirty="0" err="1"/>
              <a:t>oleh</a:t>
            </a:r>
            <a:r>
              <a:rPr lang="en-US" sz="6200" b="1" dirty="0"/>
              <a:t> </a:t>
            </a:r>
            <a:r>
              <a:rPr lang="en-US" sz="6200" b="1" dirty="0" err="1"/>
              <a:t>berbagai</a:t>
            </a:r>
            <a:r>
              <a:rPr lang="en-US" sz="6200" b="1" dirty="0"/>
              <a:t> Negara </a:t>
            </a:r>
            <a:r>
              <a:rPr lang="en-US" sz="6200" b="1" dirty="0" err="1"/>
              <a:t>dari</a:t>
            </a:r>
            <a:r>
              <a:rPr lang="en-US" sz="6200" b="1" dirty="0"/>
              <a:t> </a:t>
            </a:r>
            <a:r>
              <a:rPr lang="en-US" sz="6200" b="1" dirty="0" err="1"/>
              <a:t>penjuru</a:t>
            </a:r>
            <a:r>
              <a:rPr lang="en-US" sz="6200" b="1" dirty="0"/>
              <a:t> </a:t>
            </a:r>
            <a:r>
              <a:rPr lang="en-US" sz="6200" b="1" dirty="0" err="1"/>
              <a:t>dunia</a:t>
            </a:r>
            <a:r>
              <a:rPr lang="en-US" sz="6200" b="1" dirty="0"/>
              <a:t> </a:t>
            </a:r>
            <a:r>
              <a:rPr lang="en-US" sz="6200" b="1" dirty="0" err="1"/>
              <a:t>termasuk</a:t>
            </a:r>
            <a:r>
              <a:rPr lang="en-US" sz="6200" b="1" dirty="0"/>
              <a:t> Indonesia;</a:t>
            </a:r>
          </a:p>
          <a:p>
            <a:pPr marL="228600" lvl="2" indent="-228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 startAt="5"/>
            </a:pPr>
            <a:r>
              <a:rPr lang="en-US" sz="6200" b="1" dirty="0" err="1"/>
              <a:t>Upaya</a:t>
            </a:r>
            <a:r>
              <a:rPr lang="en-US" sz="6200" b="1" dirty="0"/>
              <a:t> </a:t>
            </a:r>
            <a:r>
              <a:rPr lang="en-US" sz="6200" b="1" dirty="0" err="1"/>
              <a:t>pemerintah</a:t>
            </a:r>
            <a:r>
              <a:rPr lang="en-US" sz="6200" b="1" dirty="0"/>
              <a:t> </a:t>
            </a:r>
            <a:r>
              <a:rPr lang="en-US" sz="6200" b="1" dirty="0" err="1"/>
              <a:t>Mesir</a:t>
            </a:r>
            <a:r>
              <a:rPr lang="en-US" sz="6200" b="1" dirty="0"/>
              <a:t> </a:t>
            </a:r>
            <a:r>
              <a:rPr lang="en-US" sz="6200" b="1" dirty="0" err="1"/>
              <a:t>membantu</a:t>
            </a:r>
            <a:r>
              <a:rPr lang="en-US" sz="6200" b="1" dirty="0"/>
              <a:t> </a:t>
            </a:r>
            <a:r>
              <a:rPr lang="en-US" sz="6200" b="1" dirty="0" err="1"/>
              <a:t>Palestina</a:t>
            </a:r>
            <a:r>
              <a:rPr lang="en-US" sz="6200" b="1" dirty="0"/>
              <a:t> </a:t>
            </a:r>
            <a:r>
              <a:rPr lang="en-US" sz="6200" b="1" dirty="0" err="1"/>
              <a:t>diwarnai</a:t>
            </a:r>
            <a:r>
              <a:rPr lang="en-US" sz="6200" b="1" dirty="0"/>
              <a:t> </a:t>
            </a:r>
            <a:r>
              <a:rPr lang="en-US" sz="6200" b="1" dirty="0" err="1"/>
              <a:t>dengan</a:t>
            </a:r>
            <a:r>
              <a:rPr lang="en-US" sz="6200" b="1" dirty="0"/>
              <a:t> </a:t>
            </a:r>
            <a:r>
              <a:rPr lang="en-US" sz="6200" b="1" dirty="0" err="1"/>
              <a:t>adanya</a:t>
            </a:r>
            <a:r>
              <a:rPr lang="en-US" sz="6200" b="1" dirty="0"/>
              <a:t> </a:t>
            </a:r>
            <a:r>
              <a:rPr lang="en-US" sz="6200" b="1" dirty="0" err="1"/>
              <a:t>tuduhan</a:t>
            </a:r>
            <a:r>
              <a:rPr lang="en-US" sz="6200" b="1" dirty="0"/>
              <a:t> </a:t>
            </a:r>
            <a:r>
              <a:rPr lang="en-US" sz="6200" b="1" dirty="0" err="1"/>
              <a:t>Mesir</a:t>
            </a:r>
            <a:r>
              <a:rPr lang="en-US" sz="6200" b="1" dirty="0"/>
              <a:t> </a:t>
            </a:r>
            <a:r>
              <a:rPr lang="en-US" sz="6200" b="1" dirty="0" err="1"/>
              <a:t>terhadap</a:t>
            </a:r>
            <a:r>
              <a:rPr lang="en-US" sz="6200" b="1" dirty="0"/>
              <a:t> </a:t>
            </a:r>
            <a:r>
              <a:rPr lang="en-US" sz="6200" b="1" dirty="0" err="1"/>
              <a:t>pihak</a:t>
            </a:r>
            <a:r>
              <a:rPr lang="en-US" sz="6200" b="1" dirty="0"/>
              <a:t> HAMAS </a:t>
            </a:r>
            <a:r>
              <a:rPr lang="en-US" sz="6200" b="1" dirty="0" err="1"/>
              <a:t>melalui</a:t>
            </a:r>
            <a:r>
              <a:rPr lang="en-US" sz="6200" b="1" dirty="0"/>
              <a:t> </a:t>
            </a:r>
            <a:r>
              <a:rPr lang="en-US" sz="6200" b="1" dirty="0" err="1"/>
              <a:t>sayap</a:t>
            </a:r>
            <a:r>
              <a:rPr lang="en-US" sz="6200" b="1" dirty="0"/>
              <a:t> </a:t>
            </a:r>
            <a:r>
              <a:rPr lang="en-US" sz="6200" b="1" dirty="0" err="1"/>
              <a:t>militernya</a:t>
            </a:r>
            <a:r>
              <a:rPr lang="en-US" sz="6200" b="1" dirty="0"/>
              <a:t>, Brigade </a:t>
            </a:r>
            <a:r>
              <a:rPr lang="en-US" sz="6200" b="1" dirty="0" err="1"/>
              <a:t>Ezz</a:t>
            </a:r>
            <a:r>
              <a:rPr lang="en-US" sz="6200" b="1" dirty="0"/>
              <a:t> Al Din </a:t>
            </a:r>
            <a:r>
              <a:rPr lang="en-US" sz="6200" b="1" dirty="0" err="1"/>
              <a:t>Qassam</a:t>
            </a:r>
            <a:r>
              <a:rPr lang="en-US" sz="6200" b="1" dirty="0"/>
              <a:t> yang </a:t>
            </a:r>
            <a:r>
              <a:rPr lang="en-US" sz="6200" b="1" dirty="0" err="1"/>
              <a:t>dianggap</a:t>
            </a:r>
            <a:r>
              <a:rPr lang="en-US" sz="6200" b="1" dirty="0"/>
              <a:t> </a:t>
            </a:r>
            <a:r>
              <a:rPr lang="en-US" sz="6200" b="1" dirty="0" err="1"/>
              <a:t>terlibat</a:t>
            </a:r>
            <a:r>
              <a:rPr lang="en-US" sz="6200" b="1" dirty="0"/>
              <a:t> </a:t>
            </a:r>
            <a:r>
              <a:rPr lang="en-US" sz="6200" b="1" dirty="0" err="1"/>
              <a:t>dalam</a:t>
            </a:r>
            <a:r>
              <a:rPr lang="en-US" sz="6200" b="1" dirty="0"/>
              <a:t> </a:t>
            </a:r>
            <a:r>
              <a:rPr lang="en-US" sz="6200" b="1" dirty="0" err="1"/>
              <a:t>serangkaian</a:t>
            </a:r>
            <a:r>
              <a:rPr lang="en-US" sz="6200" b="1" dirty="0"/>
              <a:t> </a:t>
            </a:r>
            <a:r>
              <a:rPr lang="en-US" sz="6200" b="1" dirty="0" err="1"/>
              <a:t>serangan</a:t>
            </a:r>
            <a:r>
              <a:rPr lang="en-US" sz="6200" b="1" dirty="0"/>
              <a:t> </a:t>
            </a:r>
            <a:r>
              <a:rPr lang="en-US" sz="6200" b="1" dirty="0" err="1"/>
              <a:t>teroris</a:t>
            </a:r>
            <a:r>
              <a:rPr lang="en-US" sz="6200" b="1" dirty="0"/>
              <a:t> di </a:t>
            </a:r>
            <a:r>
              <a:rPr lang="en-US" sz="6200" b="1" dirty="0" err="1"/>
              <a:t>Mesir</a:t>
            </a:r>
            <a:r>
              <a:rPr lang="en-US" sz="6200" b="1" dirty="0"/>
              <a:t>. </a:t>
            </a:r>
          </a:p>
          <a:p>
            <a:pPr marL="228600" lvl="2" indent="-22860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 startAt="5"/>
            </a:pPr>
            <a:r>
              <a:rPr lang="en-US" sz="6200" b="1" dirty="0" err="1"/>
              <a:t>Pada</a:t>
            </a:r>
            <a:r>
              <a:rPr lang="en-US" sz="6200" b="1" dirty="0"/>
              <a:t> 28 </a:t>
            </a:r>
            <a:r>
              <a:rPr lang="en-US" sz="6200" b="1" dirty="0" err="1"/>
              <a:t>Februari</a:t>
            </a:r>
            <a:r>
              <a:rPr lang="en-US" sz="6200" b="1" dirty="0"/>
              <a:t> 2015, </a:t>
            </a:r>
            <a:r>
              <a:rPr lang="en-US" sz="6200" b="1" i="1" dirty="0"/>
              <a:t>The Cairo Court of Urgent Affairs</a:t>
            </a:r>
            <a:r>
              <a:rPr lang="en-US" sz="6200" b="1" dirty="0"/>
              <a:t> </a:t>
            </a:r>
            <a:r>
              <a:rPr lang="en-US" sz="6200" b="1" dirty="0" err="1"/>
              <a:t>telah</a:t>
            </a:r>
            <a:r>
              <a:rPr lang="en-US" sz="6200" b="1" dirty="0"/>
              <a:t> </a:t>
            </a:r>
            <a:r>
              <a:rPr lang="en-US" sz="6200" b="1" dirty="0" err="1"/>
              <a:t>menetapkan</a:t>
            </a:r>
            <a:r>
              <a:rPr lang="en-US" sz="6200" b="1" dirty="0"/>
              <a:t> </a:t>
            </a:r>
            <a:r>
              <a:rPr lang="en-US" sz="6200" b="1" dirty="0" err="1"/>
              <a:t>bahwa</a:t>
            </a:r>
            <a:r>
              <a:rPr lang="en-US" sz="6200" b="1" dirty="0"/>
              <a:t> </a:t>
            </a:r>
            <a:r>
              <a:rPr lang="en-US" sz="6200" b="1" dirty="0" err="1"/>
              <a:t>Gerakan</a:t>
            </a:r>
            <a:r>
              <a:rPr lang="en-US" sz="6200" b="1" dirty="0"/>
              <a:t> </a:t>
            </a:r>
            <a:r>
              <a:rPr lang="en-US" sz="6200" b="1" dirty="0" err="1"/>
              <a:t>Perlawanan</a:t>
            </a:r>
            <a:r>
              <a:rPr lang="en-US" sz="6200" b="1" dirty="0"/>
              <a:t> Islam di </a:t>
            </a:r>
            <a:r>
              <a:rPr lang="en-US" sz="6200" b="1" dirty="0" err="1"/>
              <a:t>Palestina</a:t>
            </a:r>
            <a:r>
              <a:rPr lang="en-US" sz="6200" b="1" dirty="0"/>
              <a:t> (HAMAS) </a:t>
            </a:r>
            <a:r>
              <a:rPr lang="en-US" sz="6200" b="1" dirty="0" err="1"/>
              <a:t>sebagai</a:t>
            </a:r>
            <a:r>
              <a:rPr lang="en-US" sz="6200" b="1" dirty="0"/>
              <a:t> </a:t>
            </a:r>
            <a:r>
              <a:rPr lang="en-US" sz="6200" b="1" dirty="0" err="1"/>
              <a:t>organisasi</a:t>
            </a:r>
            <a:r>
              <a:rPr lang="en-US" sz="6200" b="1" dirty="0"/>
              <a:t> </a:t>
            </a:r>
            <a:r>
              <a:rPr lang="en-US" sz="6200" b="1" dirty="0" err="1"/>
              <a:t>teroris</a:t>
            </a:r>
            <a:r>
              <a:rPr lang="en-US" sz="6200" b="1" dirty="0"/>
              <a:t> </a:t>
            </a:r>
            <a:r>
              <a:rPr lang="en-US" sz="6200" b="1" dirty="0" err="1"/>
              <a:t>dengan</a:t>
            </a:r>
            <a:r>
              <a:rPr lang="en-US" sz="6200" b="1" dirty="0"/>
              <a:t> </a:t>
            </a:r>
            <a:r>
              <a:rPr lang="en-US" sz="6200" b="1" dirty="0" err="1"/>
              <a:t>tuduhan</a:t>
            </a:r>
            <a:r>
              <a:rPr lang="en-US" sz="6200" b="1" dirty="0"/>
              <a:t> </a:t>
            </a:r>
            <a:r>
              <a:rPr lang="en-US" sz="6200" b="1" dirty="0" err="1"/>
              <a:t>bahwa</a:t>
            </a:r>
            <a:r>
              <a:rPr lang="en-US" sz="6200" b="1" dirty="0"/>
              <a:t> </a:t>
            </a:r>
            <a:r>
              <a:rPr lang="en-US" sz="6200" b="1" dirty="0" err="1"/>
              <a:t>kelompok</a:t>
            </a:r>
            <a:r>
              <a:rPr lang="en-US" sz="6200" b="1" dirty="0"/>
              <a:t> </a:t>
            </a:r>
            <a:r>
              <a:rPr lang="en-US" sz="6200" b="1" dirty="0" err="1"/>
              <a:t>tersebut</a:t>
            </a:r>
            <a:r>
              <a:rPr lang="en-US" sz="6200" b="1" dirty="0"/>
              <a:t> </a:t>
            </a:r>
            <a:r>
              <a:rPr lang="en-US" sz="6200" b="1" dirty="0" err="1"/>
              <a:t>telah</a:t>
            </a:r>
            <a:r>
              <a:rPr lang="en-US" sz="6200" b="1" dirty="0"/>
              <a:t> </a:t>
            </a:r>
            <a:r>
              <a:rPr lang="en-US" sz="6200" b="1" dirty="0" err="1"/>
              <a:t>mencampuri</a:t>
            </a:r>
            <a:r>
              <a:rPr lang="en-US" sz="6200" b="1" dirty="0"/>
              <a:t> </a:t>
            </a:r>
            <a:r>
              <a:rPr lang="en-US" sz="6200" b="1" dirty="0" err="1"/>
              <a:t>urusan</a:t>
            </a:r>
            <a:r>
              <a:rPr lang="en-US" sz="6200" b="1" dirty="0"/>
              <a:t> </a:t>
            </a:r>
            <a:r>
              <a:rPr lang="en-US" sz="6200" b="1" dirty="0" err="1"/>
              <a:t>dalam</a:t>
            </a:r>
            <a:r>
              <a:rPr lang="en-US" sz="6200" b="1" dirty="0"/>
              <a:t> </a:t>
            </a:r>
            <a:r>
              <a:rPr lang="en-US" sz="6200" b="1" dirty="0" err="1"/>
              <a:t>negeri</a:t>
            </a:r>
            <a:r>
              <a:rPr lang="en-US" sz="6200" b="1" dirty="0"/>
              <a:t> </a:t>
            </a:r>
            <a:r>
              <a:rPr lang="en-US" sz="6200" b="1" dirty="0" err="1" smtClean="0"/>
              <a:t>Mesir</a:t>
            </a:r>
            <a:r>
              <a:rPr lang="en-US" sz="6200" b="1" dirty="0" smtClean="0"/>
              <a:t>, </a:t>
            </a:r>
            <a:r>
              <a:rPr lang="en-US" sz="6200" b="1" dirty="0" err="1" smtClean="0"/>
              <a:t>Sebelumnya</a:t>
            </a:r>
            <a:r>
              <a:rPr lang="en-US" sz="6200" b="1" dirty="0" smtClean="0"/>
              <a:t> </a:t>
            </a:r>
            <a:r>
              <a:rPr lang="en-US" sz="6200" b="1" dirty="0" err="1"/>
              <a:t>pengadilan</a:t>
            </a:r>
            <a:r>
              <a:rPr lang="en-US" sz="6200" b="1" dirty="0"/>
              <a:t> yang </a:t>
            </a:r>
            <a:r>
              <a:rPr lang="en-US" sz="6200" b="1" dirty="0" err="1"/>
              <a:t>sama</a:t>
            </a:r>
            <a:r>
              <a:rPr lang="en-US" sz="6200" b="1" dirty="0"/>
              <a:t> </a:t>
            </a:r>
            <a:r>
              <a:rPr lang="en-US" sz="6200" b="1" dirty="0" err="1"/>
              <a:t>juga</a:t>
            </a:r>
            <a:r>
              <a:rPr lang="en-US" sz="6200" b="1" dirty="0"/>
              <a:t> </a:t>
            </a:r>
            <a:r>
              <a:rPr lang="en-US" sz="6200" b="1" dirty="0" err="1"/>
              <a:t>telah</a:t>
            </a:r>
            <a:r>
              <a:rPr lang="en-US" sz="6200" b="1" dirty="0"/>
              <a:t> </a:t>
            </a:r>
            <a:r>
              <a:rPr lang="en-US" sz="6200" b="1" dirty="0" err="1"/>
              <a:t>menetapkan</a:t>
            </a:r>
            <a:r>
              <a:rPr lang="en-US" sz="6200" b="1" dirty="0"/>
              <a:t> </a:t>
            </a:r>
            <a:r>
              <a:rPr lang="en-US" sz="6200" b="1" dirty="0" err="1"/>
              <a:t>sayap</a:t>
            </a:r>
            <a:r>
              <a:rPr lang="en-US" sz="6200" b="1" dirty="0"/>
              <a:t> </a:t>
            </a:r>
            <a:r>
              <a:rPr lang="en-US" sz="6200" b="1" dirty="0" err="1"/>
              <a:t>militer</a:t>
            </a:r>
            <a:r>
              <a:rPr lang="en-US" sz="6200" b="1" dirty="0"/>
              <a:t> HAMAS, Brigade </a:t>
            </a:r>
            <a:r>
              <a:rPr lang="en-US" sz="6200" b="1" dirty="0" err="1"/>
              <a:t>Ezz</a:t>
            </a:r>
            <a:r>
              <a:rPr lang="en-US" sz="6200" b="1" dirty="0"/>
              <a:t> Al-Din </a:t>
            </a:r>
            <a:r>
              <a:rPr lang="en-US" sz="6200" b="1" dirty="0" err="1"/>
              <a:t>Qassam</a:t>
            </a:r>
            <a:r>
              <a:rPr lang="en-US" sz="6200" b="1" dirty="0"/>
              <a:t> </a:t>
            </a:r>
            <a:r>
              <a:rPr lang="en-US" sz="6200" b="1" dirty="0" err="1"/>
              <a:t>sebagai</a:t>
            </a:r>
            <a:r>
              <a:rPr lang="en-US" sz="6200" b="1" dirty="0"/>
              <a:t> </a:t>
            </a:r>
            <a:r>
              <a:rPr lang="en-US" sz="6200" b="1" dirty="0" err="1"/>
              <a:t>organisasi</a:t>
            </a:r>
            <a:r>
              <a:rPr lang="en-US" sz="6200" b="1" dirty="0"/>
              <a:t> </a:t>
            </a:r>
            <a:r>
              <a:rPr lang="en-US" sz="6200" b="1" dirty="0" err="1"/>
              <a:t>teroris</a:t>
            </a:r>
            <a:r>
              <a:rPr lang="en-US" sz="6200" b="1" dirty="0"/>
              <a:t> </a:t>
            </a:r>
            <a:r>
              <a:rPr lang="en-US" sz="6200" b="1" dirty="0" err="1"/>
              <a:t>pada</a:t>
            </a:r>
            <a:r>
              <a:rPr lang="en-US" sz="6200" b="1" dirty="0"/>
              <a:t> 31 </a:t>
            </a:r>
            <a:r>
              <a:rPr lang="en-US" sz="6200" b="1" dirty="0" err="1"/>
              <a:t>Januari</a:t>
            </a:r>
            <a:r>
              <a:rPr lang="en-US" sz="6200" b="1" dirty="0"/>
              <a:t> 2015 </a:t>
            </a:r>
            <a:r>
              <a:rPr lang="en-US" sz="6200" b="1" dirty="0" err="1"/>
              <a:t>karena</a:t>
            </a:r>
            <a:r>
              <a:rPr lang="en-US" sz="6200" b="1" dirty="0"/>
              <a:t> </a:t>
            </a:r>
            <a:r>
              <a:rPr lang="en-US" sz="6200" b="1" dirty="0" err="1"/>
              <a:t>tuduhan</a:t>
            </a:r>
            <a:r>
              <a:rPr lang="en-US" sz="6200" b="1" dirty="0"/>
              <a:t> </a:t>
            </a:r>
            <a:r>
              <a:rPr lang="en-US" sz="6200" b="1" dirty="0" err="1"/>
              <a:t>ikut</a:t>
            </a:r>
            <a:r>
              <a:rPr lang="en-US" sz="6200" b="1" dirty="0"/>
              <a:t> </a:t>
            </a:r>
            <a:r>
              <a:rPr lang="en-US" sz="6200" b="1" dirty="0" err="1"/>
              <a:t>terlibat</a:t>
            </a:r>
            <a:r>
              <a:rPr lang="en-US" sz="6200" b="1" dirty="0"/>
              <a:t> </a:t>
            </a:r>
            <a:r>
              <a:rPr lang="en-US" sz="6200" b="1" dirty="0" err="1"/>
              <a:t>dalam</a:t>
            </a:r>
            <a:r>
              <a:rPr lang="en-US" sz="6200" b="1" dirty="0"/>
              <a:t> </a:t>
            </a:r>
            <a:r>
              <a:rPr lang="en-US" sz="6200" b="1" dirty="0" err="1"/>
              <a:t>berbagai</a:t>
            </a:r>
            <a:r>
              <a:rPr lang="en-US" sz="6200" b="1" dirty="0"/>
              <a:t> </a:t>
            </a:r>
            <a:r>
              <a:rPr lang="en-US" sz="6200" b="1" dirty="0" err="1"/>
              <a:t>pemboman</a:t>
            </a:r>
            <a:r>
              <a:rPr lang="en-US" sz="6200" b="1" dirty="0"/>
              <a:t> di </a:t>
            </a:r>
            <a:r>
              <a:rPr lang="en-US" sz="6200" b="1" dirty="0" err="1"/>
              <a:t>Mesir</a:t>
            </a:r>
            <a:r>
              <a:rPr lang="en-US" sz="6200" b="1" dirty="0"/>
              <a:t>. </a:t>
            </a:r>
            <a:r>
              <a:rPr lang="en-US" sz="6200" b="1" dirty="0" err="1"/>
              <a:t>Pengadilan</a:t>
            </a:r>
            <a:r>
              <a:rPr lang="en-US" sz="6200" b="1" dirty="0"/>
              <a:t> </a:t>
            </a:r>
            <a:r>
              <a:rPr lang="en-US" sz="6200" b="1" dirty="0" err="1"/>
              <a:t>menyebutkan</a:t>
            </a:r>
            <a:r>
              <a:rPr lang="en-US" sz="6200" b="1" dirty="0"/>
              <a:t> </a:t>
            </a:r>
            <a:r>
              <a:rPr lang="en-US" sz="6200" b="1" dirty="0" err="1"/>
              <a:t>bahwa</a:t>
            </a:r>
            <a:r>
              <a:rPr lang="en-US" sz="6200" b="1" dirty="0"/>
              <a:t> </a:t>
            </a:r>
            <a:r>
              <a:rPr lang="en-US" sz="6200" b="1" dirty="0" err="1"/>
              <a:t>keterlibatan</a:t>
            </a:r>
            <a:r>
              <a:rPr lang="en-US" sz="6200" b="1" dirty="0"/>
              <a:t> Al-</a:t>
            </a:r>
            <a:r>
              <a:rPr lang="en-US" sz="6200" b="1" dirty="0" err="1"/>
              <a:t>Qassam</a:t>
            </a:r>
            <a:r>
              <a:rPr lang="en-US" sz="6200" b="1" dirty="0"/>
              <a:t> </a:t>
            </a:r>
            <a:r>
              <a:rPr lang="en-US" sz="6200" b="1" dirty="0" err="1"/>
              <a:t>dan</a:t>
            </a:r>
            <a:r>
              <a:rPr lang="en-US" sz="6200" b="1" dirty="0"/>
              <a:t> HAMAS </a:t>
            </a:r>
            <a:r>
              <a:rPr lang="en-US" sz="6200" b="1" dirty="0" err="1"/>
              <a:t>dalam</a:t>
            </a:r>
            <a:r>
              <a:rPr lang="en-US" sz="6200" b="1" dirty="0"/>
              <a:t> </a:t>
            </a:r>
            <a:r>
              <a:rPr lang="en-US" sz="6200" b="1" dirty="0" err="1"/>
              <a:t>berbagai</a:t>
            </a:r>
            <a:r>
              <a:rPr lang="en-US" sz="6200" b="1" dirty="0"/>
              <a:t> </a:t>
            </a:r>
            <a:r>
              <a:rPr lang="en-US" sz="6200" b="1" dirty="0" err="1"/>
              <a:t>aksi</a:t>
            </a:r>
            <a:r>
              <a:rPr lang="en-US" sz="6200" b="1" dirty="0"/>
              <a:t> </a:t>
            </a:r>
            <a:r>
              <a:rPr lang="en-US" sz="6200" b="1" dirty="0" err="1"/>
              <a:t>teror</a:t>
            </a:r>
            <a:r>
              <a:rPr lang="en-US" sz="6200" b="1" dirty="0"/>
              <a:t> di </a:t>
            </a:r>
            <a:r>
              <a:rPr lang="en-US" sz="6200" b="1" dirty="0" err="1"/>
              <a:t>Mesir</a:t>
            </a:r>
            <a:r>
              <a:rPr lang="en-US" sz="6200" b="1" dirty="0"/>
              <a:t> </a:t>
            </a:r>
            <a:r>
              <a:rPr lang="en-US" sz="6200" b="1" dirty="0" err="1"/>
              <a:t>telah</a:t>
            </a:r>
            <a:r>
              <a:rPr lang="en-US" sz="6200" b="1" dirty="0"/>
              <a:t> </a:t>
            </a:r>
            <a:r>
              <a:rPr lang="en-US" sz="6200" b="1" dirty="0" err="1"/>
              <a:t>memperlihatkan</a:t>
            </a:r>
            <a:r>
              <a:rPr lang="en-US" sz="6200" b="1" dirty="0"/>
              <a:t> </a:t>
            </a:r>
            <a:r>
              <a:rPr lang="en-US" sz="6200" b="1" dirty="0" err="1"/>
              <a:t>adanya</a:t>
            </a:r>
            <a:r>
              <a:rPr lang="en-US" sz="6200" b="1" dirty="0"/>
              <a:t> </a:t>
            </a:r>
            <a:r>
              <a:rPr lang="en-US" sz="6200" b="1" dirty="0" err="1"/>
              <a:t>perubahan</a:t>
            </a:r>
            <a:r>
              <a:rPr lang="en-US" sz="6200" b="1" dirty="0"/>
              <a:t> </a:t>
            </a:r>
            <a:r>
              <a:rPr lang="en-US" sz="6200" b="1" dirty="0" err="1"/>
              <a:t>sasaran</a:t>
            </a:r>
            <a:r>
              <a:rPr lang="en-US" sz="6200" b="1" dirty="0"/>
              <a:t> </a:t>
            </a:r>
            <a:r>
              <a:rPr lang="en-US" sz="6200" b="1" dirty="0" err="1"/>
              <a:t>pergerakan</a:t>
            </a:r>
            <a:r>
              <a:rPr lang="en-US" sz="6200" b="1" dirty="0"/>
              <a:t> </a:t>
            </a:r>
            <a:r>
              <a:rPr lang="en-US" sz="6200" b="1" dirty="0" err="1"/>
              <a:t>mereka</a:t>
            </a:r>
            <a:r>
              <a:rPr lang="en-US" sz="6200" b="1" dirty="0"/>
              <a:t> yang </a:t>
            </a:r>
            <a:r>
              <a:rPr lang="en-US" sz="6200" b="1" dirty="0" err="1"/>
              <a:t>semula</a:t>
            </a:r>
            <a:r>
              <a:rPr lang="en-US" sz="6200" b="1" dirty="0"/>
              <a:t> </a:t>
            </a:r>
            <a:r>
              <a:rPr lang="en-US" sz="6200" b="1" dirty="0" err="1"/>
              <a:t>melawan</a:t>
            </a:r>
            <a:r>
              <a:rPr lang="en-US" sz="6200" b="1" dirty="0"/>
              <a:t> </a:t>
            </a:r>
            <a:r>
              <a:rPr lang="en-US" sz="6200" b="1" dirty="0" err="1"/>
              <a:t>pendudukan</a:t>
            </a:r>
            <a:r>
              <a:rPr lang="en-US" sz="6200" b="1" dirty="0"/>
              <a:t> Israel </a:t>
            </a:r>
            <a:r>
              <a:rPr lang="en-US" sz="6200" b="1" dirty="0" err="1"/>
              <a:t>atas</a:t>
            </a:r>
            <a:r>
              <a:rPr lang="en-US" sz="6200" b="1" dirty="0"/>
              <a:t> </a:t>
            </a:r>
            <a:r>
              <a:rPr lang="en-US" sz="6200" b="1" dirty="0" err="1"/>
              <a:t>wilayah</a:t>
            </a:r>
            <a:r>
              <a:rPr lang="en-US" sz="6200" b="1" dirty="0"/>
              <a:t> </a:t>
            </a:r>
            <a:r>
              <a:rPr lang="en-US" sz="6200" b="1" dirty="0" err="1"/>
              <a:t>Palestina</a:t>
            </a:r>
            <a:r>
              <a:rPr lang="en-US" sz="6200" b="1" dirty="0"/>
              <a:t> </a:t>
            </a:r>
            <a:r>
              <a:rPr lang="en-US" sz="6200" b="1" dirty="0" err="1"/>
              <a:t>menjadi</a:t>
            </a:r>
            <a:r>
              <a:rPr lang="en-US" sz="6200" b="1" dirty="0"/>
              <a:t> </a:t>
            </a:r>
            <a:r>
              <a:rPr lang="en-US" sz="6200" b="1" dirty="0" err="1"/>
              <a:t>mengganggu</a:t>
            </a:r>
            <a:r>
              <a:rPr lang="en-US" sz="6200" b="1" dirty="0"/>
              <a:t> </a:t>
            </a:r>
            <a:r>
              <a:rPr lang="en-US" sz="6200" b="1" dirty="0" err="1"/>
              <a:t>stabilitas</a:t>
            </a:r>
            <a:r>
              <a:rPr lang="en-US" sz="6200" b="1" dirty="0"/>
              <a:t> </a:t>
            </a:r>
            <a:r>
              <a:rPr lang="en-US" sz="6200" b="1" dirty="0" err="1"/>
              <a:t>politik</a:t>
            </a:r>
            <a:r>
              <a:rPr lang="en-US" sz="6200" b="1" dirty="0"/>
              <a:t> </a:t>
            </a:r>
            <a:r>
              <a:rPr lang="en-US" sz="6200" b="1" dirty="0" err="1"/>
              <a:t>dan</a:t>
            </a:r>
            <a:r>
              <a:rPr lang="en-US" sz="6200" b="1" dirty="0"/>
              <a:t> </a:t>
            </a:r>
            <a:r>
              <a:rPr lang="en-US" sz="6200" b="1" dirty="0" err="1"/>
              <a:t>keamanan</a:t>
            </a:r>
            <a:r>
              <a:rPr lang="en-US" sz="6200" b="1" dirty="0"/>
              <a:t> </a:t>
            </a:r>
            <a:r>
              <a:rPr lang="en-US" sz="6200" b="1" dirty="0" err="1"/>
              <a:t>Mesir</a:t>
            </a:r>
            <a:r>
              <a:rPr lang="en-US" sz="6200" b="1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0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Perkembangan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H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ubungan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M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esir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-Qatar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Qatar </a:t>
            </a:r>
            <a:r>
              <a:rPr lang="en-US" sz="2000" b="1" dirty="0" err="1"/>
              <a:t>selama</a:t>
            </a:r>
            <a:r>
              <a:rPr lang="en-US" sz="2000" b="1" dirty="0"/>
              <a:t> 2014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b="1" dirty="0" err="1"/>
              <a:t>diwarnai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 smtClean="0"/>
              <a:t>ketegangan</a:t>
            </a:r>
            <a:r>
              <a:rPr lang="en-US" sz="2000" b="1" dirty="0"/>
              <a:t>,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karena</a:t>
            </a:r>
            <a:r>
              <a:rPr lang="en-US" sz="2000" b="1" dirty="0" smtClean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Qatar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yang </a:t>
            </a:r>
            <a:r>
              <a:rPr lang="en-US" sz="2000" b="1" dirty="0" err="1"/>
              <a:t>dekat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Pemerintahan</a:t>
            </a:r>
            <a:r>
              <a:rPr lang="en-US" sz="2000" b="1" dirty="0"/>
              <a:t> </a:t>
            </a:r>
            <a:r>
              <a:rPr lang="en-US" sz="2000" b="1" dirty="0" err="1"/>
              <a:t>mantan</a:t>
            </a:r>
            <a:r>
              <a:rPr lang="en-US" sz="2000" b="1" dirty="0"/>
              <a:t> </a:t>
            </a:r>
            <a:r>
              <a:rPr lang="en-US" sz="2000" b="1" dirty="0" err="1"/>
              <a:t>Presiden</a:t>
            </a:r>
            <a:r>
              <a:rPr lang="en-US" sz="2000" b="1" dirty="0"/>
              <a:t> Mohammed </a:t>
            </a:r>
            <a:r>
              <a:rPr lang="en-US" sz="2000" b="1" dirty="0" err="1"/>
              <a:t>Morsi</a:t>
            </a:r>
            <a:r>
              <a:rPr lang="en-US" sz="2000" b="1" dirty="0"/>
              <a:t>. </a:t>
            </a:r>
            <a:r>
              <a:rPr lang="en-US" sz="2000" b="1" dirty="0" err="1"/>
              <a:t>Diantara</a:t>
            </a:r>
            <a:r>
              <a:rPr lang="en-US" sz="2000" b="1" dirty="0"/>
              <a:t> </a:t>
            </a:r>
            <a:r>
              <a:rPr lang="en-US" sz="2000" b="1" dirty="0" err="1"/>
              <a:t>bukti</a:t>
            </a:r>
            <a:r>
              <a:rPr lang="en-US" sz="2000" b="1" dirty="0"/>
              <a:t> </a:t>
            </a:r>
            <a:r>
              <a:rPr lang="en-US" sz="2000" b="1" dirty="0" err="1"/>
              <a:t>kedekatan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atara</a:t>
            </a:r>
            <a:r>
              <a:rPr lang="en-US" sz="2000" b="1" dirty="0"/>
              <a:t> lain :</a:t>
            </a:r>
          </a:p>
          <a:p>
            <a:pPr marL="742950" lvl="2" indent="-2857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 smtClean="0"/>
              <a:t>Sejak</a:t>
            </a:r>
            <a:r>
              <a:rPr lang="en-US" sz="2000" b="1" dirty="0" smtClean="0"/>
              <a:t> </a:t>
            </a:r>
            <a:r>
              <a:rPr lang="en-US" sz="2000" b="1" dirty="0" err="1"/>
              <a:t>Revolusi</a:t>
            </a:r>
            <a:r>
              <a:rPr lang="en-US" sz="2000" b="1" dirty="0"/>
              <a:t> 25 </a:t>
            </a:r>
            <a:r>
              <a:rPr lang="en-US" sz="2000" b="1" dirty="0" err="1"/>
              <a:t>Januari</a:t>
            </a:r>
            <a:r>
              <a:rPr lang="en-US" sz="2000" b="1" dirty="0"/>
              <a:t> 2011 </a:t>
            </a:r>
            <a:r>
              <a:rPr lang="en-US" sz="2000" b="1" dirty="0" err="1"/>
              <a:t>hingga</a:t>
            </a:r>
            <a:r>
              <a:rPr lang="en-US" sz="2000" b="1" dirty="0"/>
              <a:t> </a:t>
            </a:r>
            <a:r>
              <a:rPr lang="en-US" sz="2000" b="1" dirty="0" err="1"/>
              <a:t>masa</a:t>
            </a:r>
            <a:r>
              <a:rPr lang="en-US" sz="2000" b="1" dirty="0"/>
              <a:t> </a:t>
            </a:r>
            <a:r>
              <a:rPr lang="en-US" sz="2000" b="1" dirty="0" err="1"/>
              <a:t>Pemerintahan</a:t>
            </a:r>
            <a:r>
              <a:rPr lang="en-US" sz="2000" b="1" dirty="0"/>
              <a:t> </a:t>
            </a:r>
            <a:r>
              <a:rPr lang="en-US" sz="2000" b="1" dirty="0" err="1"/>
              <a:t>mantan</a:t>
            </a:r>
            <a:r>
              <a:rPr lang="en-US" sz="2000" b="1" dirty="0"/>
              <a:t> </a:t>
            </a:r>
            <a:r>
              <a:rPr lang="en-US" sz="2000" b="1" dirty="0" err="1"/>
              <a:t>Presiden</a:t>
            </a:r>
            <a:r>
              <a:rPr lang="en-US" sz="2000" b="1" dirty="0"/>
              <a:t> Mohammed </a:t>
            </a:r>
            <a:r>
              <a:rPr lang="en-US" sz="2000" b="1" dirty="0" err="1"/>
              <a:t>Morsi</a:t>
            </a:r>
            <a:r>
              <a:rPr lang="en-US" sz="2000" b="1" dirty="0"/>
              <a:t>, Qatar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mengeluarkan</a:t>
            </a:r>
            <a:r>
              <a:rPr lang="en-US" sz="2000" b="1" dirty="0"/>
              <a:t> </a:t>
            </a:r>
            <a:r>
              <a:rPr lang="en-US" sz="2000" b="1" dirty="0" err="1"/>
              <a:t>dana</a:t>
            </a:r>
            <a:r>
              <a:rPr lang="en-US" sz="2000" b="1" dirty="0"/>
              <a:t> </a:t>
            </a:r>
            <a:r>
              <a:rPr lang="en-US" sz="2000" b="1" dirty="0" err="1"/>
              <a:t>bantuan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sebesar</a:t>
            </a:r>
            <a:r>
              <a:rPr lang="en-US" sz="2000" b="1" dirty="0"/>
              <a:t> USD 8 </a:t>
            </a:r>
            <a:r>
              <a:rPr lang="en-US" sz="2000" b="1" dirty="0" err="1"/>
              <a:t>milyar</a:t>
            </a:r>
            <a:r>
              <a:rPr lang="en-US" sz="2000" b="1" dirty="0"/>
              <a:t>;</a:t>
            </a:r>
          </a:p>
          <a:p>
            <a:pPr marL="742950" lvl="2" indent="-2857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 smtClean="0"/>
              <a:t>Pemberitaan</a:t>
            </a:r>
            <a:r>
              <a:rPr lang="en-US" sz="2000" b="1" dirty="0" smtClean="0"/>
              <a:t> </a:t>
            </a:r>
            <a:r>
              <a:rPr lang="en-US" sz="2000" b="1" dirty="0"/>
              <a:t>Chanel TV Al Jazeera yang </a:t>
            </a:r>
            <a:r>
              <a:rPr lang="en-US" sz="2000" b="1" dirty="0" err="1"/>
              <a:t>berpusat</a:t>
            </a:r>
            <a:r>
              <a:rPr lang="en-US" sz="2000" b="1" dirty="0"/>
              <a:t> di Doha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menyiarkan</a:t>
            </a:r>
            <a:r>
              <a:rPr lang="en-US" sz="2000" b="1" dirty="0"/>
              <a:t> </a:t>
            </a:r>
            <a:r>
              <a:rPr lang="en-US" sz="2000" b="1" dirty="0" err="1"/>
              <a:t>kritik</a:t>
            </a:r>
            <a:r>
              <a:rPr lang="en-US" sz="2000" b="1" dirty="0"/>
              <a:t> </a:t>
            </a:r>
            <a:r>
              <a:rPr lang="en-US" sz="2000" b="1" dirty="0" err="1"/>
              <a:t>tajam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terang-terangan</a:t>
            </a:r>
            <a:r>
              <a:rPr lang="en-US" sz="2000" b="1" dirty="0"/>
              <a:t> </a:t>
            </a:r>
            <a:r>
              <a:rPr lang="en-US" sz="2000" b="1" dirty="0" err="1"/>
              <a:t>menyebutkan</a:t>
            </a:r>
            <a:r>
              <a:rPr lang="en-US" sz="2000" b="1" dirty="0"/>
              <a:t> </a:t>
            </a:r>
            <a:r>
              <a:rPr lang="en-US" sz="2000" b="1" dirty="0" err="1"/>
              <a:t>bahwa</a:t>
            </a:r>
            <a:r>
              <a:rPr lang="en-US" sz="2000" b="1" dirty="0"/>
              <a:t> </a:t>
            </a:r>
            <a:r>
              <a:rPr lang="en-US" sz="2000" b="1" dirty="0" err="1"/>
              <a:t>penggulingan</a:t>
            </a:r>
            <a:r>
              <a:rPr lang="en-US" sz="2000" b="1" dirty="0"/>
              <a:t> </a:t>
            </a:r>
            <a:r>
              <a:rPr lang="en-US" sz="2000" b="1" dirty="0" err="1"/>
              <a:t>Morsi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‘</a:t>
            </a:r>
            <a:r>
              <a:rPr lang="en-US" sz="2000" b="1" dirty="0" err="1"/>
              <a:t>Kudeta</a:t>
            </a:r>
            <a:r>
              <a:rPr lang="en-US" sz="2000" b="1" dirty="0"/>
              <a:t> </a:t>
            </a:r>
            <a:r>
              <a:rPr lang="en-US" sz="2000" b="1" dirty="0" err="1"/>
              <a:t>Militer</a:t>
            </a:r>
            <a:r>
              <a:rPr lang="en-US" sz="2000" b="1" dirty="0"/>
              <a:t>’;</a:t>
            </a:r>
          </a:p>
          <a:p>
            <a:pPr marL="742950" lvl="2" indent="-28575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/>
            </a:pPr>
            <a:r>
              <a:rPr lang="en-US" sz="2000" b="1" dirty="0" err="1" smtClean="0"/>
              <a:t>Pemerintah</a:t>
            </a:r>
            <a:r>
              <a:rPr lang="en-US" sz="2000" b="1" dirty="0" smtClean="0"/>
              <a:t> </a:t>
            </a:r>
            <a:r>
              <a:rPr lang="en-US" sz="2000" b="1" dirty="0"/>
              <a:t>Qatar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memberikan</a:t>
            </a:r>
            <a:r>
              <a:rPr lang="en-US" sz="2000" b="1" dirty="0"/>
              <a:t> ‘</a:t>
            </a:r>
            <a:r>
              <a:rPr lang="en-US" sz="2000" b="1" dirty="0" err="1"/>
              <a:t>perlindungan</a:t>
            </a:r>
            <a:r>
              <a:rPr lang="en-US" sz="2000" b="1" dirty="0"/>
              <a:t>’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tokoh-tokoh</a:t>
            </a:r>
            <a:r>
              <a:rPr lang="en-US" sz="2000" b="1" dirty="0"/>
              <a:t> IM yang </a:t>
            </a:r>
            <a:r>
              <a:rPr lang="en-US" sz="2000" b="1" dirty="0" err="1"/>
              <a:t>melarikan</a:t>
            </a:r>
            <a:r>
              <a:rPr lang="en-US" sz="2000" b="1" dirty="0"/>
              <a:t> </a:t>
            </a:r>
            <a:r>
              <a:rPr lang="en-US" sz="2000" b="1" dirty="0" err="1"/>
              <a:t>diri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 smtClean="0"/>
              <a:t>;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659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943600"/>
          </a:xfrm>
        </p:spPr>
        <p:txBody>
          <a:bodyPr>
            <a:noAutofit/>
          </a:bodyPr>
          <a:lstStyle/>
          <a:p>
            <a:pPr marL="457200" lvl="2" indent="-3429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 startAt="4"/>
            </a:pPr>
            <a:r>
              <a:rPr lang="en-US" sz="2000" b="1" dirty="0" err="1"/>
              <a:t>Pernyataan</a:t>
            </a:r>
            <a:r>
              <a:rPr lang="en-US" sz="2000" b="1" dirty="0"/>
              <a:t> </a:t>
            </a:r>
            <a:r>
              <a:rPr lang="en-US" sz="2000" b="1" dirty="0" err="1"/>
              <a:t>Kemlu</a:t>
            </a:r>
            <a:r>
              <a:rPr lang="en-US" sz="2000" b="1" dirty="0"/>
              <a:t> Qatar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Januari</a:t>
            </a:r>
            <a:r>
              <a:rPr lang="en-US" sz="2000" b="1" dirty="0"/>
              <a:t> 2014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kondisi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yang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intinya</a:t>
            </a:r>
            <a:r>
              <a:rPr lang="en-US" sz="2000" b="1" dirty="0"/>
              <a:t> </a:t>
            </a:r>
            <a:r>
              <a:rPr lang="en-US" sz="2000" b="1" dirty="0" err="1"/>
              <a:t>mengkhawatirkan</a:t>
            </a:r>
            <a:r>
              <a:rPr lang="en-US" sz="2000" b="1" dirty="0"/>
              <a:t> </a:t>
            </a:r>
            <a:r>
              <a:rPr lang="en-US" sz="2000" b="1" dirty="0" err="1"/>
              <a:t>iklim</a:t>
            </a:r>
            <a:r>
              <a:rPr lang="en-US" sz="2000" b="1" dirty="0"/>
              <a:t> </a:t>
            </a:r>
            <a:r>
              <a:rPr lang="en-US" sz="2000" b="1" dirty="0" err="1"/>
              <a:t>demokrasi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kebebasan</a:t>
            </a:r>
            <a:r>
              <a:rPr lang="en-US" sz="2000" b="1" dirty="0"/>
              <a:t> di </a:t>
            </a:r>
            <a:r>
              <a:rPr lang="en-US" sz="2000" b="1" dirty="0" err="1"/>
              <a:t>Mesir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marL="457200" lvl="2" indent="-342900"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lphaLcPeriod" startAt="4"/>
            </a:pPr>
            <a:r>
              <a:rPr lang="en-US" sz="2000" b="1" dirty="0" err="1" smtClean="0"/>
              <a:t>Sejak</a:t>
            </a:r>
            <a:r>
              <a:rPr lang="en-US" sz="2000" b="1" dirty="0" smtClean="0"/>
              <a:t> </a:t>
            </a:r>
            <a:r>
              <a:rPr lang="en-US" sz="2000" b="1" dirty="0" err="1"/>
              <a:t>akhir</a:t>
            </a:r>
            <a:r>
              <a:rPr lang="en-US" sz="2000" b="1" dirty="0"/>
              <a:t> </a:t>
            </a:r>
            <a:r>
              <a:rPr lang="en-US" sz="2000" b="1" dirty="0" err="1"/>
              <a:t>tahun</a:t>
            </a:r>
            <a:r>
              <a:rPr lang="en-US" sz="2000" b="1" dirty="0"/>
              <a:t> 2014,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-Qatar </a:t>
            </a:r>
            <a:r>
              <a:rPr lang="en-US" sz="2000" b="1" dirty="0" err="1"/>
              <a:t>cenderung</a:t>
            </a:r>
            <a:r>
              <a:rPr lang="en-US" sz="2000" b="1" dirty="0"/>
              <a:t> </a:t>
            </a:r>
            <a:r>
              <a:rPr lang="en-US" sz="2000" b="1" dirty="0" err="1"/>
              <a:t>menunjukkan</a:t>
            </a:r>
            <a:r>
              <a:rPr lang="en-US" sz="2000" b="1" dirty="0"/>
              <a:t> </a:t>
            </a:r>
            <a:r>
              <a:rPr lang="en-US" sz="2000" b="1" dirty="0" err="1"/>
              <a:t>perkembangan</a:t>
            </a:r>
            <a:r>
              <a:rPr lang="en-US" sz="2000" b="1" dirty="0"/>
              <a:t> </a:t>
            </a:r>
            <a:r>
              <a:rPr lang="en-US" sz="2000" b="1" dirty="0" err="1" smtClean="0"/>
              <a:t>positif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indikator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sbb</a:t>
            </a:r>
            <a:r>
              <a:rPr lang="en-US" sz="2000" b="1" dirty="0" smtClean="0"/>
              <a:t>:</a:t>
            </a:r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Pernyataan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akhir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Gulf Cooperation Council (</a:t>
            </a:r>
            <a:r>
              <a:rPr lang="en-US" sz="2000" b="1" dirty="0" smtClean="0"/>
              <a:t>GCC) Summit ke-35 di Doha yang </a:t>
            </a:r>
            <a:r>
              <a:rPr lang="en-US" sz="2000" b="1" dirty="0" err="1" smtClean="0"/>
              <a:t>menyebutkan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GCC </a:t>
            </a:r>
            <a:r>
              <a:rPr lang="en-US" sz="2000" b="1" dirty="0" err="1" smtClean="0"/>
              <a:t>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sepakat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mendukung</a:t>
            </a:r>
            <a:r>
              <a:rPr lang="en-US" sz="2000" b="1" dirty="0" smtClean="0"/>
              <a:t> program </a:t>
            </a:r>
            <a:r>
              <a:rPr lang="en-US" sz="2000" b="1" dirty="0" err="1" smtClean="0"/>
              <a:t>Presiden</a:t>
            </a:r>
            <a:r>
              <a:rPr lang="en-US" sz="2000" b="1" dirty="0" smtClean="0"/>
              <a:t> Al </a:t>
            </a:r>
            <a:r>
              <a:rPr lang="en-US" sz="2000" b="1" dirty="0" err="1" smtClean="0"/>
              <a:t>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khususnya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menyelesaikan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roadmap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Mesir</a:t>
            </a:r>
            <a:r>
              <a:rPr lang="en-US" sz="2000" b="1" dirty="0" smtClean="0"/>
              <a:t>;</a:t>
            </a:r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/>
              <a:t>Desember</a:t>
            </a:r>
            <a:r>
              <a:rPr lang="en-US" sz="2000" b="1" dirty="0"/>
              <a:t> 2014, </a:t>
            </a:r>
            <a:r>
              <a:rPr lang="en-US" sz="2000" b="1" dirty="0" err="1"/>
              <a:t>Presiden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smtClean="0"/>
              <a:t>Al </a:t>
            </a:r>
            <a:r>
              <a:rPr lang="en-US" sz="2000" b="1" dirty="0" err="1"/>
              <a:t>Sisi</a:t>
            </a:r>
            <a:r>
              <a:rPr lang="en-US" sz="2000" b="1" dirty="0"/>
              <a:t> </a:t>
            </a:r>
            <a:r>
              <a:rPr lang="en-US" sz="2000" b="1" dirty="0" err="1" smtClean="0"/>
              <a:t>menerima</a:t>
            </a:r>
            <a:r>
              <a:rPr lang="en-US" sz="2000" b="1" dirty="0" smtClean="0"/>
              <a:t> </a:t>
            </a:r>
            <a:r>
              <a:rPr lang="en-US" sz="2000" b="1" dirty="0" err="1"/>
              <a:t>kunjungan</a:t>
            </a:r>
            <a:r>
              <a:rPr lang="en-US" sz="2000" b="1" dirty="0"/>
              <a:t> </a:t>
            </a:r>
            <a:r>
              <a:rPr lang="en-US" sz="2000" b="1" dirty="0" err="1"/>
              <a:t>Utusan</a:t>
            </a:r>
            <a:r>
              <a:rPr lang="en-US" sz="2000" b="1" dirty="0"/>
              <a:t> </a:t>
            </a:r>
            <a:r>
              <a:rPr lang="en-US" sz="2000" b="1" dirty="0" err="1"/>
              <a:t>Khusus</a:t>
            </a:r>
            <a:r>
              <a:rPr lang="en-US" sz="2000" b="1" dirty="0"/>
              <a:t> Emir </a:t>
            </a:r>
            <a:r>
              <a:rPr lang="en-US" sz="2000" b="1" dirty="0" smtClean="0"/>
              <a:t>Qatar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/>
              <a:t>Utusan</a:t>
            </a:r>
            <a:r>
              <a:rPr lang="en-US" sz="2000" b="1" dirty="0"/>
              <a:t> </a:t>
            </a:r>
            <a:r>
              <a:rPr lang="en-US" sz="2000" b="1" dirty="0" err="1"/>
              <a:t>Khusus</a:t>
            </a:r>
            <a:r>
              <a:rPr lang="en-US" sz="2000" b="1" dirty="0"/>
              <a:t> Raja Arab Saudi di Cairo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membicarakan</a:t>
            </a:r>
            <a:r>
              <a:rPr lang="en-US" sz="2000" b="1" dirty="0"/>
              <a:t> </a:t>
            </a:r>
            <a:r>
              <a:rPr lang="en-US" sz="2000" b="1" dirty="0" err="1"/>
              <a:t>upaya</a:t>
            </a:r>
            <a:r>
              <a:rPr lang="en-US" sz="2000" b="1" dirty="0"/>
              <a:t> </a:t>
            </a:r>
            <a:r>
              <a:rPr lang="en-US" sz="2000" b="1" dirty="0" err="1"/>
              <a:t>rekonsiliasi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kedua</a:t>
            </a:r>
            <a:r>
              <a:rPr lang="en-US" sz="2000" b="1" dirty="0"/>
              <a:t> </a:t>
            </a:r>
            <a:r>
              <a:rPr lang="en-US" sz="2000" b="1" dirty="0" smtClean="0"/>
              <a:t>Negara;</a:t>
            </a:r>
            <a:endParaRPr lang="en-US" sz="2000" b="1" dirty="0"/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Pihak</a:t>
            </a:r>
            <a:r>
              <a:rPr lang="en-US" sz="2000" b="1" dirty="0" smtClean="0"/>
              <a:t> </a:t>
            </a:r>
            <a:r>
              <a:rPr lang="en-US" sz="2000" b="1" dirty="0"/>
              <a:t>Qatar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menutup</a:t>
            </a:r>
            <a:r>
              <a:rPr lang="en-US" sz="2000" b="1" dirty="0"/>
              <a:t> </a:t>
            </a:r>
            <a:r>
              <a:rPr lang="en-US" sz="2000" b="1" dirty="0" err="1"/>
              <a:t>siaran</a:t>
            </a:r>
            <a:r>
              <a:rPr lang="en-US" sz="2000" b="1" dirty="0"/>
              <a:t> </a:t>
            </a:r>
            <a:r>
              <a:rPr lang="en-US" sz="2000" b="1" i="1" dirty="0"/>
              <a:t>Chanel TV Al Jazeera Live Egypt</a:t>
            </a:r>
            <a:r>
              <a:rPr lang="en-US" sz="2000" b="1" dirty="0"/>
              <a:t> yang </a:t>
            </a:r>
            <a:r>
              <a:rPr lang="en-US" sz="2000" b="1" dirty="0" err="1"/>
              <a:t>sering</a:t>
            </a:r>
            <a:r>
              <a:rPr lang="en-US" sz="2000" b="1" dirty="0"/>
              <a:t> </a:t>
            </a:r>
            <a:r>
              <a:rPr lang="en-US" sz="2000" b="1" dirty="0" err="1"/>
              <a:t>menyiarkan</a:t>
            </a:r>
            <a:r>
              <a:rPr lang="en-US" sz="2000" b="1" dirty="0"/>
              <a:t> </a:t>
            </a:r>
            <a:r>
              <a:rPr lang="en-US" sz="2000" b="1" dirty="0" err="1"/>
              <a:t>kritik</a:t>
            </a:r>
            <a:r>
              <a:rPr lang="en-US" sz="2000" b="1" dirty="0"/>
              <a:t> </a:t>
            </a:r>
            <a:r>
              <a:rPr lang="en-US" sz="2000" b="1" dirty="0" err="1"/>
              <a:t>tajam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saat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. </a:t>
            </a:r>
            <a:r>
              <a:rPr lang="en-US" sz="2000" b="1" dirty="0" err="1"/>
              <a:t>Selain</a:t>
            </a:r>
            <a:r>
              <a:rPr lang="en-US" sz="2000" b="1" dirty="0"/>
              <a:t> </a:t>
            </a:r>
            <a:r>
              <a:rPr lang="en-US" sz="2000" b="1" dirty="0" err="1"/>
              <a:t>itu</a:t>
            </a:r>
            <a:r>
              <a:rPr lang="en-US" sz="2000" b="1" dirty="0"/>
              <a:t>, Qatar </a:t>
            </a:r>
            <a:r>
              <a:rPr lang="en-US" sz="2000" b="1" dirty="0" err="1"/>
              <a:t>juga</a:t>
            </a:r>
            <a:r>
              <a:rPr lang="en-US" sz="2000" b="1" dirty="0"/>
              <a:t> </a:t>
            </a:r>
            <a:r>
              <a:rPr lang="en-US" sz="2000" b="1" dirty="0" err="1"/>
              <a:t>telah</a:t>
            </a:r>
            <a:r>
              <a:rPr lang="en-US" sz="2000" b="1" dirty="0"/>
              <a:t> ‘</a:t>
            </a:r>
            <a:r>
              <a:rPr lang="en-US" sz="2000" b="1" dirty="0" err="1"/>
              <a:t>mengusir</a:t>
            </a:r>
            <a:r>
              <a:rPr lang="en-US" sz="2000" b="1" dirty="0"/>
              <a:t>’ </a:t>
            </a:r>
            <a:r>
              <a:rPr lang="en-US" sz="2000" b="1" dirty="0" err="1"/>
              <a:t>sejumlah</a:t>
            </a:r>
            <a:r>
              <a:rPr lang="en-US" sz="2000" b="1" dirty="0"/>
              <a:t> </a:t>
            </a:r>
            <a:r>
              <a:rPr lang="en-US" sz="2000" b="1" dirty="0" err="1"/>
              <a:t>tokoh-tokoh</a:t>
            </a:r>
            <a:r>
              <a:rPr lang="en-US" sz="2000" b="1" dirty="0"/>
              <a:t> IM yang </a:t>
            </a:r>
            <a:r>
              <a:rPr lang="en-US" sz="2000" b="1" dirty="0" err="1"/>
              <a:t>mencari</a:t>
            </a:r>
            <a:r>
              <a:rPr lang="en-US" sz="2000" b="1" dirty="0"/>
              <a:t> </a:t>
            </a:r>
            <a:r>
              <a:rPr lang="en-US" sz="2000" b="1" dirty="0" err="1"/>
              <a:t>perlindungan</a:t>
            </a:r>
            <a:r>
              <a:rPr lang="en-US" sz="2000" b="1" dirty="0"/>
              <a:t> di </a:t>
            </a:r>
            <a:r>
              <a:rPr lang="en-US" sz="2000" b="1" dirty="0" smtClean="0"/>
              <a:t>Doha;</a:t>
            </a:r>
            <a:endParaRPr lang="en-US" sz="2000" b="1" dirty="0"/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Pemerintah</a:t>
            </a:r>
            <a:r>
              <a:rPr lang="en-US" sz="2000" b="1" dirty="0" smtClean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menunjukkan</a:t>
            </a:r>
            <a:r>
              <a:rPr lang="en-US" sz="2000" b="1" dirty="0"/>
              <a:t> </a:t>
            </a:r>
            <a:r>
              <a:rPr lang="en-US" sz="2000" b="1" dirty="0" err="1"/>
              <a:t>respon</a:t>
            </a:r>
            <a:r>
              <a:rPr lang="en-US" sz="2000" b="1" dirty="0"/>
              <a:t> </a:t>
            </a:r>
            <a:r>
              <a:rPr lang="en-US" sz="2000" b="1" dirty="0" err="1"/>
              <a:t>balik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mawacanakan</a:t>
            </a:r>
            <a:r>
              <a:rPr lang="en-US" sz="2000" b="1" dirty="0"/>
              <a:t> </a:t>
            </a:r>
            <a:r>
              <a:rPr lang="en-US" sz="2000" b="1" dirty="0" err="1"/>
              <a:t>pembebasan</a:t>
            </a:r>
            <a:r>
              <a:rPr lang="en-US" sz="2000" b="1" dirty="0"/>
              <a:t> </a:t>
            </a:r>
            <a:r>
              <a:rPr lang="en-US" sz="2000" b="1" dirty="0" err="1"/>
              <a:t>beberapa</a:t>
            </a:r>
            <a:r>
              <a:rPr lang="en-US" sz="2000" b="1" dirty="0"/>
              <a:t> </a:t>
            </a:r>
            <a:r>
              <a:rPr lang="en-US" sz="2000" b="1" dirty="0" err="1"/>
              <a:t>jurnalis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wartawan</a:t>
            </a:r>
            <a:r>
              <a:rPr lang="en-US" sz="2000" b="1" dirty="0"/>
              <a:t> Al Jazeera yang </a:t>
            </a:r>
            <a:r>
              <a:rPr lang="en-US" sz="2000" b="1" dirty="0" err="1" smtClean="0"/>
              <a:t>ditahan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marL="749300" lvl="3" indent="-292100">
              <a:spcBef>
                <a:spcPts val="0"/>
              </a:spcBef>
              <a:buClr>
                <a:srgbClr val="C00000"/>
              </a:buClr>
              <a:buSzPct val="100000"/>
            </a:pPr>
            <a:r>
              <a:rPr lang="en-US" sz="2000" b="1" dirty="0" err="1" smtClean="0"/>
              <a:t>Hubungan</a:t>
            </a:r>
            <a:r>
              <a:rPr lang="en-US" sz="2000" b="1" dirty="0" smtClean="0"/>
              <a:t> </a:t>
            </a:r>
            <a:r>
              <a:rPr lang="en-US" sz="2000" b="1" dirty="0" err="1"/>
              <a:t>Mesir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Qatar </a:t>
            </a:r>
            <a:r>
              <a:rPr lang="en-US" sz="2000" b="1" dirty="0" err="1"/>
              <a:t>semakin</a:t>
            </a:r>
            <a:r>
              <a:rPr lang="en-US" sz="2000" b="1" dirty="0"/>
              <a:t> </a:t>
            </a:r>
            <a:r>
              <a:rPr lang="en-US" sz="2000" b="1" dirty="0" err="1"/>
              <a:t>mencair</a:t>
            </a:r>
            <a:r>
              <a:rPr lang="en-US" sz="2000" b="1" dirty="0"/>
              <a:t> di </a:t>
            </a:r>
            <a:r>
              <a:rPr lang="en-US" sz="2000" b="1" dirty="0" err="1"/>
              <a:t>mana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Konferensi</a:t>
            </a:r>
            <a:r>
              <a:rPr lang="en-US" sz="2000" b="1" dirty="0"/>
              <a:t> </a:t>
            </a:r>
            <a:r>
              <a:rPr lang="en-US" sz="2000" b="1" dirty="0" err="1"/>
              <a:t>Ekonomi</a:t>
            </a:r>
            <a:r>
              <a:rPr lang="en-US" sz="2000" b="1" dirty="0"/>
              <a:t> di </a:t>
            </a:r>
            <a:r>
              <a:rPr lang="en-US" sz="2000" b="1" dirty="0" err="1"/>
              <a:t>Sharm</a:t>
            </a:r>
            <a:r>
              <a:rPr lang="en-US" sz="2000" b="1" dirty="0"/>
              <a:t> El Sheikh, </a:t>
            </a:r>
            <a:r>
              <a:rPr lang="en-US" sz="2000" b="1" dirty="0" err="1"/>
              <a:t>Maret</a:t>
            </a:r>
            <a:r>
              <a:rPr lang="en-US" sz="2000" b="1" dirty="0"/>
              <a:t> 2015, Emir Qatar, </a:t>
            </a:r>
            <a:r>
              <a:rPr lang="en-US" sz="2000" b="1" dirty="0" err="1"/>
              <a:t>Tamim</a:t>
            </a:r>
            <a:r>
              <a:rPr lang="en-US" sz="2000" b="1" dirty="0"/>
              <a:t> bin </a:t>
            </a:r>
            <a:r>
              <a:rPr lang="en-US" sz="2000" b="1" dirty="0" err="1"/>
              <a:t>Hamad</a:t>
            </a:r>
            <a:r>
              <a:rPr lang="en-US" sz="2000" b="1" dirty="0"/>
              <a:t> </a:t>
            </a:r>
            <a:r>
              <a:rPr lang="en-US" sz="2000" b="1" dirty="0" err="1"/>
              <a:t>berpartisipasi</a:t>
            </a:r>
            <a:r>
              <a:rPr lang="en-US" sz="2000" b="1" dirty="0"/>
              <a:t> </a:t>
            </a:r>
            <a:r>
              <a:rPr lang="en-US" sz="2000" b="1" dirty="0" err="1"/>
              <a:t>menghadiri</a:t>
            </a:r>
            <a:r>
              <a:rPr lang="en-US" sz="2000" b="1" dirty="0"/>
              <a:t> </a:t>
            </a:r>
            <a:r>
              <a:rPr lang="en-US" sz="2000" b="1" dirty="0" err="1"/>
              <a:t>acara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endParaRPr lang="en-US" sz="20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lphaLcPeriod" startAt="4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889262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Mod_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267</TotalTime>
  <Words>2111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Algerian</vt:lpstr>
      <vt:lpstr>Arial</vt:lpstr>
      <vt:lpstr>Calibri</vt:lpstr>
      <vt:lpstr>Candara</vt:lpstr>
      <vt:lpstr>Courier New</vt:lpstr>
      <vt:lpstr>Times New Roman</vt:lpstr>
      <vt:lpstr>Trebuchet MS</vt:lpstr>
      <vt:lpstr>Wingdings</vt:lpstr>
      <vt:lpstr>Theme_Mod_theme</vt:lpstr>
      <vt:lpstr>UPAYA MESIR MEREDAM PENGARUH KONFLIK DI KAWASAN  </vt:lpstr>
      <vt:lpstr>PENGANTAR</vt:lpstr>
      <vt:lpstr>PowerPoint Presentation</vt:lpstr>
      <vt:lpstr>PowerPoint Presentation</vt:lpstr>
      <vt:lpstr>PowerPoint Presentation</vt:lpstr>
      <vt:lpstr>Penyelesaian Konflik Palestina-Israel</vt:lpstr>
      <vt:lpstr>PowerPoint Presentation</vt:lpstr>
      <vt:lpstr>Perkembangan Hubungan Mesir-Qatar</vt:lpstr>
      <vt:lpstr>PowerPoint Presentation</vt:lpstr>
      <vt:lpstr>Konflik libya dan Ancaman ISIS</vt:lpstr>
      <vt:lpstr>PowerPoint Presentation</vt:lpstr>
      <vt:lpstr>Krisis keamanan di suriah</vt:lpstr>
      <vt:lpstr>PowerPoint Presentation</vt:lpstr>
      <vt:lpstr>Hubungan Mesir dan Arab Saudi</vt:lpstr>
      <vt:lpstr>Ancaman ISIS di Kawasan</vt:lpstr>
      <vt:lpstr>PERMASALAHAN POLITIK DAN KEAMANAN mesir </vt:lpstr>
      <vt:lpstr>Upaya Mesir Meredam Konflik di Kawasan</vt:lpstr>
      <vt:lpstr>PENDEKATAN SOFT POWER</vt:lpstr>
      <vt:lpstr>PowerPoint Presentation</vt:lpstr>
      <vt:lpstr>PENDEKATAN HARD POWER</vt:lpstr>
      <vt:lpstr>PowerPoint Presentation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Sony Vaio</cp:lastModifiedBy>
  <cp:revision>25</cp:revision>
  <dcterms:created xsi:type="dcterms:W3CDTF">2010-12-03T14:08:18Z</dcterms:created>
  <dcterms:modified xsi:type="dcterms:W3CDTF">2015-11-27T05:46:36Z</dcterms:modified>
</cp:coreProperties>
</file>